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0" r:id="rId16"/>
    <p:sldId id="281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6B9CF-54EC-472B-B3DA-495F69D62196}" v="192" dt="2023-08-23T14:46:28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Fairchild" userId="eac7608d-c66b-41ba-9ed7-27541438b1b2" providerId="ADAL" clId="{73C6B9CF-54EC-472B-B3DA-495F69D62196}"/>
    <pc:docChg chg="undo custSel addSld delSld modSld">
      <pc:chgData name="Tyler Fairchild" userId="eac7608d-c66b-41ba-9ed7-27541438b1b2" providerId="ADAL" clId="{73C6B9CF-54EC-472B-B3DA-495F69D62196}" dt="2023-08-24T14:48:08.935" v="725" actId="47"/>
      <pc:docMkLst>
        <pc:docMk/>
      </pc:docMkLst>
      <pc:sldChg chg="addSp delSp modSp mod setBg">
        <pc:chgData name="Tyler Fairchild" userId="eac7608d-c66b-41ba-9ed7-27541438b1b2" providerId="ADAL" clId="{73C6B9CF-54EC-472B-B3DA-495F69D62196}" dt="2023-08-23T12:38:04.800" v="19" actId="27636"/>
        <pc:sldMkLst>
          <pc:docMk/>
          <pc:sldMk cId="1077773017" sldId="267"/>
        </pc:sldMkLst>
        <pc:spChg chg="mod">
          <ac:chgData name="Tyler Fairchild" userId="eac7608d-c66b-41ba-9ed7-27541438b1b2" providerId="ADAL" clId="{73C6B9CF-54EC-472B-B3DA-495F69D62196}" dt="2023-08-23T12:38:04.800" v="19" actId="27636"/>
          <ac:spMkLst>
            <pc:docMk/>
            <pc:sldMk cId="1077773017" sldId="267"/>
            <ac:spMk id="2" creationId="{EE51975A-292C-A053-834B-426D1FF1EC3D}"/>
          </ac:spMkLst>
        </pc:spChg>
        <pc:spChg chg="del">
          <ac:chgData name="Tyler Fairchild" userId="eac7608d-c66b-41ba-9ed7-27541438b1b2" providerId="ADAL" clId="{73C6B9CF-54EC-472B-B3DA-495F69D62196}" dt="2023-08-23T12:37:52.058" v="7" actId="26606"/>
          <ac:spMkLst>
            <pc:docMk/>
            <pc:sldMk cId="1077773017" sldId="267"/>
            <ac:spMk id="3" creationId="{9B5FE3FB-F4B3-A755-91F2-2FCD618D84E4}"/>
          </ac:spMkLst>
        </pc:spChg>
        <pc:spChg chg="add">
          <ac:chgData name="Tyler Fairchild" userId="eac7608d-c66b-41ba-9ed7-27541438b1b2" providerId="ADAL" clId="{73C6B9CF-54EC-472B-B3DA-495F69D62196}" dt="2023-08-23T12:37:52.058" v="7" actId="26606"/>
          <ac:spMkLst>
            <pc:docMk/>
            <pc:sldMk cId="1077773017" sldId="267"/>
            <ac:spMk id="9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2:37:52.058" v="7" actId="26606"/>
          <ac:spMkLst>
            <pc:docMk/>
            <pc:sldMk cId="1077773017" sldId="267"/>
            <ac:spMk id="11" creationId="{BDE63055-C438-4977-B234-872D73E6C459}"/>
          </ac:spMkLst>
        </pc:spChg>
        <pc:spChg chg="add">
          <ac:chgData name="Tyler Fairchild" userId="eac7608d-c66b-41ba-9ed7-27541438b1b2" providerId="ADAL" clId="{73C6B9CF-54EC-472B-B3DA-495F69D62196}" dt="2023-08-23T12:37:52.058" v="7" actId="26606"/>
          <ac:spMkLst>
            <pc:docMk/>
            <pc:sldMk cId="1077773017" sldId="267"/>
            <ac:spMk id="13" creationId="{497BC505-FE0C-4637-A29D-B71DFBBBAA71}"/>
          </ac:spMkLst>
        </pc:spChg>
        <pc:grpChg chg="add">
          <ac:chgData name="Tyler Fairchild" userId="eac7608d-c66b-41ba-9ed7-27541438b1b2" providerId="ADAL" clId="{73C6B9CF-54EC-472B-B3DA-495F69D62196}" dt="2023-08-23T12:37:52.058" v="7" actId="26606"/>
          <ac:grpSpMkLst>
            <pc:docMk/>
            <pc:sldMk cId="1077773017" sldId="267"/>
            <ac:grpSpMk id="15" creationId="{F2FD01A0-E6FF-41CD-AEBD-279232B90D43}"/>
          </ac:grpSpMkLst>
        </pc:grpChg>
        <pc:grpChg chg="add">
          <ac:chgData name="Tyler Fairchild" userId="eac7608d-c66b-41ba-9ed7-27541438b1b2" providerId="ADAL" clId="{73C6B9CF-54EC-472B-B3DA-495F69D62196}" dt="2023-08-23T12:37:52.058" v="7" actId="26606"/>
          <ac:grpSpMkLst>
            <pc:docMk/>
            <pc:sldMk cId="1077773017" sldId="267"/>
            <ac:grpSpMk id="20" creationId="{3C9AA14C-80A4-427C-A911-28CD20C56E5E}"/>
          </ac:grpSpMkLst>
        </pc:grpChg>
        <pc:picChg chg="add">
          <ac:chgData name="Tyler Fairchild" userId="eac7608d-c66b-41ba-9ed7-27541438b1b2" providerId="ADAL" clId="{73C6B9CF-54EC-472B-B3DA-495F69D62196}" dt="2023-08-23T12:37:52.058" v="7" actId="26606"/>
          <ac:picMkLst>
            <pc:docMk/>
            <pc:sldMk cId="1077773017" sldId="267"/>
            <ac:picMk id="5" creationId="{6401FF86-A6F6-0D14-F7B0-CE88034C7835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3:22:30.878" v="527" actId="1036"/>
        <pc:sldMkLst>
          <pc:docMk/>
          <pc:sldMk cId="2000108208" sldId="268"/>
        </pc:sldMkLst>
        <pc:spChg chg="mod">
          <ac:chgData name="Tyler Fairchild" userId="eac7608d-c66b-41ba-9ed7-27541438b1b2" providerId="ADAL" clId="{73C6B9CF-54EC-472B-B3DA-495F69D62196}" dt="2023-08-23T13:22:26.904" v="520" actId="1035"/>
          <ac:spMkLst>
            <pc:docMk/>
            <pc:sldMk cId="2000108208" sldId="268"/>
            <ac:spMk id="2" creationId="{A3F98EF2-7068-53BC-76D5-9BAA628DD1AE}"/>
          </ac:spMkLst>
        </pc:spChg>
        <pc:spChg chg="del mod">
          <ac:chgData name="Tyler Fairchild" userId="eac7608d-c66b-41ba-9ed7-27541438b1b2" providerId="ADAL" clId="{73C6B9CF-54EC-472B-B3DA-495F69D62196}" dt="2023-08-23T12:58:12.823" v="123" actId="26606"/>
          <ac:spMkLst>
            <pc:docMk/>
            <pc:sldMk cId="2000108208" sldId="268"/>
            <ac:spMk id="3" creationId="{A6552462-A249-14A3-EADB-392BF222F887}"/>
          </ac:spMkLst>
        </pc:spChg>
        <pc:spChg chg="add mod">
          <ac:chgData name="Tyler Fairchild" userId="eac7608d-c66b-41ba-9ed7-27541438b1b2" providerId="ADAL" clId="{73C6B9CF-54EC-472B-B3DA-495F69D62196}" dt="2023-08-23T13:08:33.638" v="389" actId="113"/>
          <ac:spMkLst>
            <pc:docMk/>
            <pc:sldMk cId="2000108208" sldId="268"/>
            <ac:spMk id="4" creationId="{90DAF085-FE47-D628-5812-F9D14E2FD182}"/>
          </ac:spMkLst>
        </pc:spChg>
        <pc:spChg chg="add mod">
          <ac:chgData name="Tyler Fairchild" userId="eac7608d-c66b-41ba-9ed7-27541438b1b2" providerId="ADAL" clId="{73C6B9CF-54EC-472B-B3DA-495F69D62196}" dt="2023-08-23T13:08:54.422" v="419" actId="1036"/>
          <ac:spMkLst>
            <pc:docMk/>
            <pc:sldMk cId="2000108208" sldId="268"/>
            <ac:spMk id="6" creationId="{3267338D-CEBE-88F8-665C-4149853BFCFC}"/>
          </ac:spMkLst>
        </pc:spChg>
        <pc:spChg chg="add">
          <ac:chgData name="Tyler Fairchild" userId="eac7608d-c66b-41ba-9ed7-27541438b1b2" providerId="ADAL" clId="{73C6B9CF-54EC-472B-B3DA-495F69D62196}" dt="2023-08-23T12:58:12.823" v="123" actId="26606"/>
          <ac:spMkLst>
            <pc:docMk/>
            <pc:sldMk cId="2000108208" sldId="268"/>
            <ac:spMk id="9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2:58:12.823" v="123" actId="26606"/>
          <ac:spMkLst>
            <pc:docMk/>
            <pc:sldMk cId="2000108208" sldId="268"/>
            <ac:spMk id="11" creationId="{7FEECB93-933C-477B-BC7D-C2F2F6271A66}"/>
          </ac:spMkLst>
        </pc:spChg>
        <pc:spChg chg="add">
          <ac:chgData name="Tyler Fairchild" userId="eac7608d-c66b-41ba-9ed7-27541438b1b2" providerId="ADAL" clId="{73C6B9CF-54EC-472B-B3DA-495F69D62196}" dt="2023-08-23T12:58:12.823" v="123" actId="26606"/>
          <ac:spMkLst>
            <pc:docMk/>
            <pc:sldMk cId="2000108208" sldId="268"/>
            <ac:spMk id="13" creationId="{497BC505-FE0C-4637-A29D-B71DFBBBAA71}"/>
          </ac:spMkLst>
        </pc:spChg>
        <pc:grpChg chg="add">
          <ac:chgData name="Tyler Fairchild" userId="eac7608d-c66b-41ba-9ed7-27541438b1b2" providerId="ADAL" clId="{73C6B9CF-54EC-472B-B3DA-495F69D62196}" dt="2023-08-23T12:58:12.823" v="123" actId="26606"/>
          <ac:grpSpMkLst>
            <pc:docMk/>
            <pc:sldMk cId="2000108208" sldId="268"/>
            <ac:grpSpMk id="15" creationId="{F2FD01A0-E6FF-41CD-AEBD-279232B90D43}"/>
          </ac:grpSpMkLst>
        </pc:grpChg>
        <pc:grpChg chg="add">
          <ac:chgData name="Tyler Fairchild" userId="eac7608d-c66b-41ba-9ed7-27541438b1b2" providerId="ADAL" clId="{73C6B9CF-54EC-472B-B3DA-495F69D62196}" dt="2023-08-23T12:58:12.823" v="123" actId="26606"/>
          <ac:grpSpMkLst>
            <pc:docMk/>
            <pc:sldMk cId="2000108208" sldId="268"/>
            <ac:grpSpMk id="20" creationId="{3C9AA14C-80A4-427C-A911-28CD20C56E5E}"/>
          </ac:grpSpMkLst>
        </pc:grpChg>
        <pc:picChg chg="add mod">
          <ac:chgData name="Tyler Fairchild" userId="eac7608d-c66b-41ba-9ed7-27541438b1b2" providerId="ADAL" clId="{73C6B9CF-54EC-472B-B3DA-495F69D62196}" dt="2023-08-23T13:08:13.731" v="386" actId="1076"/>
          <ac:picMkLst>
            <pc:docMk/>
            <pc:sldMk cId="2000108208" sldId="268"/>
            <ac:picMk id="5" creationId="{EA2391C6-8C6F-F0E9-02CA-2103FC7F48F4}"/>
          </ac:picMkLst>
        </pc:picChg>
        <pc:picChg chg="add mod">
          <ac:chgData name="Tyler Fairchild" userId="eac7608d-c66b-41ba-9ed7-27541438b1b2" providerId="ADAL" clId="{73C6B9CF-54EC-472B-B3DA-495F69D62196}" dt="2023-08-23T13:08:54.422" v="419" actId="1036"/>
          <ac:picMkLst>
            <pc:docMk/>
            <pc:sldMk cId="2000108208" sldId="268"/>
            <ac:picMk id="1026" creationId="{CD5BA455-CCBD-FAB1-0BB8-FE73063EFA47}"/>
          </ac:picMkLst>
        </pc:picChg>
        <pc:picChg chg="add mod">
          <ac:chgData name="Tyler Fairchild" userId="eac7608d-c66b-41ba-9ed7-27541438b1b2" providerId="ADAL" clId="{73C6B9CF-54EC-472B-B3DA-495F69D62196}" dt="2023-08-23T13:22:30.878" v="527" actId="1036"/>
          <ac:picMkLst>
            <pc:docMk/>
            <pc:sldMk cId="2000108208" sldId="268"/>
            <ac:picMk id="1028" creationId="{C25B6632-43A2-8951-F949-9AC23EF4CF4C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3:10:50.635" v="452" actId="1076"/>
        <pc:sldMkLst>
          <pc:docMk/>
          <pc:sldMk cId="663549358" sldId="269"/>
        </pc:sldMkLst>
        <pc:spChg chg="mod">
          <ac:chgData name="Tyler Fairchild" userId="eac7608d-c66b-41ba-9ed7-27541438b1b2" providerId="ADAL" clId="{73C6B9CF-54EC-472B-B3DA-495F69D62196}" dt="2023-08-23T13:10:12.235" v="448" actId="27636"/>
          <ac:spMkLst>
            <pc:docMk/>
            <pc:sldMk cId="663549358" sldId="269"/>
            <ac:spMk id="2" creationId="{09766F5A-1986-87B2-599E-27DFD0EDBEA7}"/>
          </ac:spMkLst>
        </pc:spChg>
        <pc:spChg chg="del">
          <ac:chgData name="Tyler Fairchild" userId="eac7608d-c66b-41ba-9ed7-27541438b1b2" providerId="ADAL" clId="{73C6B9CF-54EC-472B-B3DA-495F69D62196}" dt="2023-08-23T13:10:04.593" v="434" actId="26606"/>
          <ac:spMkLst>
            <pc:docMk/>
            <pc:sldMk cId="663549358" sldId="269"/>
            <ac:spMk id="3" creationId="{BD4D39B5-FE7F-3915-1E16-D092C5B57E75}"/>
          </ac:spMkLst>
        </pc:spChg>
        <pc:spChg chg="add mod">
          <ac:chgData name="Tyler Fairchild" userId="eac7608d-c66b-41ba-9ed7-27541438b1b2" providerId="ADAL" clId="{73C6B9CF-54EC-472B-B3DA-495F69D62196}" dt="2023-08-23T13:10:50.635" v="452" actId="1076"/>
          <ac:spMkLst>
            <pc:docMk/>
            <pc:sldMk cId="663549358" sldId="269"/>
            <ac:spMk id="6" creationId="{AA8EF8F6-0DAC-598A-FD9A-966EDE12F204}"/>
          </ac:spMkLst>
        </pc:spChg>
        <pc:spChg chg="add">
          <ac:chgData name="Tyler Fairchild" userId="eac7608d-c66b-41ba-9ed7-27541438b1b2" providerId="ADAL" clId="{73C6B9CF-54EC-472B-B3DA-495F69D62196}" dt="2023-08-23T13:10:04.593" v="434" actId="26606"/>
          <ac:spMkLst>
            <pc:docMk/>
            <pc:sldMk cId="663549358" sldId="269"/>
            <ac:spMk id="9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3:10:04.593" v="434" actId="26606"/>
          <ac:spMkLst>
            <pc:docMk/>
            <pc:sldMk cId="663549358" sldId="269"/>
            <ac:spMk id="11" creationId="{7FEECB93-933C-477B-BC7D-C2F2F6271A66}"/>
          </ac:spMkLst>
        </pc:spChg>
        <pc:spChg chg="add">
          <ac:chgData name="Tyler Fairchild" userId="eac7608d-c66b-41ba-9ed7-27541438b1b2" providerId="ADAL" clId="{73C6B9CF-54EC-472B-B3DA-495F69D62196}" dt="2023-08-23T13:10:04.593" v="434" actId="26606"/>
          <ac:spMkLst>
            <pc:docMk/>
            <pc:sldMk cId="663549358" sldId="269"/>
            <ac:spMk id="13" creationId="{497BC505-FE0C-4637-A29D-B71DFBBBAA71}"/>
          </ac:spMkLst>
        </pc:spChg>
        <pc:grpChg chg="add">
          <ac:chgData name="Tyler Fairchild" userId="eac7608d-c66b-41ba-9ed7-27541438b1b2" providerId="ADAL" clId="{73C6B9CF-54EC-472B-B3DA-495F69D62196}" dt="2023-08-23T13:10:04.593" v="434" actId="26606"/>
          <ac:grpSpMkLst>
            <pc:docMk/>
            <pc:sldMk cId="663549358" sldId="269"/>
            <ac:grpSpMk id="15" creationId="{F2FD01A0-E6FF-41CD-AEBD-279232B90D43}"/>
          </ac:grpSpMkLst>
        </pc:grpChg>
        <pc:grpChg chg="add">
          <ac:chgData name="Tyler Fairchild" userId="eac7608d-c66b-41ba-9ed7-27541438b1b2" providerId="ADAL" clId="{73C6B9CF-54EC-472B-B3DA-495F69D62196}" dt="2023-08-23T13:10:04.593" v="434" actId="26606"/>
          <ac:grpSpMkLst>
            <pc:docMk/>
            <pc:sldMk cId="663549358" sldId="269"/>
            <ac:grpSpMk id="20" creationId="{3C9AA14C-80A4-427C-A911-28CD20C56E5E}"/>
          </ac:grpSpMkLst>
        </pc:grpChg>
        <pc:picChg chg="add">
          <ac:chgData name="Tyler Fairchild" userId="eac7608d-c66b-41ba-9ed7-27541438b1b2" providerId="ADAL" clId="{73C6B9CF-54EC-472B-B3DA-495F69D62196}" dt="2023-08-23T13:10:04.593" v="434" actId="26606"/>
          <ac:picMkLst>
            <pc:docMk/>
            <pc:sldMk cId="663549358" sldId="269"/>
            <ac:picMk id="5" creationId="{9371AF6E-16DB-254F-F94E-03F16A85CE18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3:22:13.236" v="517" actId="20577"/>
        <pc:sldMkLst>
          <pc:docMk/>
          <pc:sldMk cId="1896439314" sldId="270"/>
        </pc:sldMkLst>
        <pc:spChg chg="mod ord">
          <ac:chgData name="Tyler Fairchild" userId="eac7608d-c66b-41ba-9ed7-27541438b1b2" providerId="ADAL" clId="{73C6B9CF-54EC-472B-B3DA-495F69D62196}" dt="2023-08-23T13:21:08.635" v="500" actId="166"/>
          <ac:spMkLst>
            <pc:docMk/>
            <pc:sldMk cId="1896439314" sldId="270"/>
            <ac:spMk id="2" creationId="{DC313F08-0B08-E54A-3AAC-00BE9699BBE0}"/>
          </ac:spMkLst>
        </pc:spChg>
        <pc:spChg chg="del">
          <ac:chgData name="Tyler Fairchild" userId="eac7608d-c66b-41ba-9ed7-27541438b1b2" providerId="ADAL" clId="{73C6B9CF-54EC-472B-B3DA-495F69D62196}" dt="2023-08-23T13:19:18.390" v="488" actId="26606"/>
          <ac:spMkLst>
            <pc:docMk/>
            <pc:sldMk cId="1896439314" sldId="270"/>
            <ac:spMk id="3" creationId="{4C660210-B7CE-984C-17FC-53A3F6866724}"/>
          </ac:spMkLst>
        </pc:spChg>
        <pc:spChg chg="add mod ord">
          <ac:chgData name="Tyler Fairchild" userId="eac7608d-c66b-41ba-9ed7-27541438b1b2" providerId="ADAL" clId="{73C6B9CF-54EC-472B-B3DA-495F69D62196}" dt="2023-08-23T13:22:13.236" v="517" actId="20577"/>
          <ac:spMkLst>
            <pc:docMk/>
            <pc:sldMk cId="1896439314" sldId="270"/>
            <ac:spMk id="4" creationId="{37C33079-E7E5-9DC3-676D-636DFB969743}"/>
          </ac:spMkLst>
        </pc:spChg>
        <pc:spChg chg="add">
          <ac:chgData name="Tyler Fairchild" userId="eac7608d-c66b-41ba-9ed7-27541438b1b2" providerId="ADAL" clId="{73C6B9CF-54EC-472B-B3DA-495F69D62196}" dt="2023-08-23T13:19:18.390" v="488" actId="26606"/>
          <ac:spMkLst>
            <pc:docMk/>
            <pc:sldMk cId="1896439314" sldId="270"/>
            <ac:spMk id="2057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3:19:18.390" v="488" actId="26606"/>
          <ac:spMkLst>
            <pc:docMk/>
            <pc:sldMk cId="1896439314" sldId="270"/>
            <ac:spMk id="2059" creationId="{0149A9F6-B857-488C-AC3A-007B78165715}"/>
          </ac:spMkLst>
        </pc:spChg>
        <pc:spChg chg="add">
          <ac:chgData name="Tyler Fairchild" userId="eac7608d-c66b-41ba-9ed7-27541438b1b2" providerId="ADAL" clId="{73C6B9CF-54EC-472B-B3DA-495F69D62196}" dt="2023-08-23T13:19:18.390" v="488" actId="26606"/>
          <ac:spMkLst>
            <pc:docMk/>
            <pc:sldMk cId="1896439314" sldId="270"/>
            <ac:spMk id="2061" creationId="{249EFD05-C377-44BE-91F0-1D17C1D9BF60}"/>
          </ac:spMkLst>
        </pc:spChg>
        <pc:grpChg chg="add">
          <ac:chgData name="Tyler Fairchild" userId="eac7608d-c66b-41ba-9ed7-27541438b1b2" providerId="ADAL" clId="{73C6B9CF-54EC-472B-B3DA-495F69D62196}" dt="2023-08-23T13:19:18.390" v="488" actId="26606"/>
          <ac:grpSpMkLst>
            <pc:docMk/>
            <pc:sldMk cId="1896439314" sldId="270"/>
            <ac:grpSpMk id="2063" creationId="{F2FD01A0-E6FF-41CD-AEBD-279232B90D43}"/>
          </ac:grpSpMkLst>
        </pc:grpChg>
        <pc:grpChg chg="add">
          <ac:chgData name="Tyler Fairchild" userId="eac7608d-c66b-41ba-9ed7-27541438b1b2" providerId="ADAL" clId="{73C6B9CF-54EC-472B-B3DA-495F69D62196}" dt="2023-08-23T13:19:18.390" v="488" actId="26606"/>
          <ac:grpSpMkLst>
            <pc:docMk/>
            <pc:sldMk cId="1896439314" sldId="270"/>
            <ac:grpSpMk id="2068" creationId="{3C9AA14C-80A4-427C-A911-28CD20C56E5E}"/>
          </ac:grpSpMkLst>
        </pc:grpChg>
        <pc:picChg chg="add del">
          <ac:chgData name="Tyler Fairchild" userId="eac7608d-c66b-41ba-9ed7-27541438b1b2" providerId="ADAL" clId="{73C6B9CF-54EC-472B-B3DA-495F69D62196}" dt="2023-08-23T13:19:10.201" v="486" actId="478"/>
          <ac:picMkLst>
            <pc:docMk/>
            <pc:sldMk cId="1896439314" sldId="270"/>
            <ac:picMk id="2050" creationId="{43DFCAA2-2007-AAA8-0CCF-715A2DE21AB2}"/>
          </ac:picMkLst>
        </pc:picChg>
        <pc:picChg chg="add mod">
          <ac:chgData name="Tyler Fairchild" userId="eac7608d-c66b-41ba-9ed7-27541438b1b2" providerId="ADAL" clId="{73C6B9CF-54EC-472B-B3DA-495F69D62196}" dt="2023-08-23T13:19:18.390" v="488" actId="26606"/>
          <ac:picMkLst>
            <pc:docMk/>
            <pc:sldMk cId="1896439314" sldId="270"/>
            <ac:picMk id="2052" creationId="{BB21143E-34A4-EFC4-CA62-787FEFA9B34B}"/>
          </ac:picMkLst>
        </pc:picChg>
        <pc:picChg chg="add mod">
          <ac:chgData name="Tyler Fairchild" userId="eac7608d-c66b-41ba-9ed7-27541438b1b2" providerId="ADAL" clId="{73C6B9CF-54EC-472B-B3DA-495F69D62196}" dt="2023-08-23T13:21:29.817" v="514" actId="1035"/>
          <ac:picMkLst>
            <pc:docMk/>
            <pc:sldMk cId="1896439314" sldId="270"/>
            <ac:picMk id="2054" creationId="{B0FBD87E-9841-3C36-BC10-2A18AFD9A2BC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4:38:27.889" v="622" actId="26606"/>
        <pc:sldMkLst>
          <pc:docMk/>
          <pc:sldMk cId="269835573" sldId="271"/>
        </pc:sldMkLst>
        <pc:spChg chg="del">
          <ac:chgData name="Tyler Fairchild" userId="eac7608d-c66b-41ba-9ed7-27541438b1b2" providerId="ADAL" clId="{73C6B9CF-54EC-472B-B3DA-495F69D62196}" dt="2023-08-23T14:31:14.208" v="530" actId="478"/>
          <ac:spMkLst>
            <pc:docMk/>
            <pc:sldMk cId="269835573" sldId="271"/>
            <ac:spMk id="2" creationId="{929299E9-59FD-2D8C-0AE2-1FE51A944242}"/>
          </ac:spMkLst>
        </pc:spChg>
        <pc:spChg chg="del">
          <ac:chgData name="Tyler Fairchild" userId="eac7608d-c66b-41ba-9ed7-27541438b1b2" providerId="ADAL" clId="{73C6B9CF-54EC-472B-B3DA-495F69D62196}" dt="2023-08-23T14:31:12.025" v="529" actId="478"/>
          <ac:spMkLst>
            <pc:docMk/>
            <pc:sldMk cId="269835573" sldId="271"/>
            <ac:spMk id="3" creationId="{3383CA1B-EE86-E5C3-2C7D-015D4F51DD6B}"/>
          </ac:spMkLst>
        </pc:spChg>
        <pc:spChg chg="add del">
          <ac:chgData name="Tyler Fairchild" userId="eac7608d-c66b-41ba-9ed7-27541438b1b2" providerId="ADAL" clId="{73C6B9CF-54EC-472B-B3DA-495F69D62196}" dt="2023-08-23T14:38:27.886" v="621" actId="26606"/>
          <ac:spMkLst>
            <pc:docMk/>
            <pc:sldMk cId="269835573" sldId="271"/>
            <ac:spMk id="3081" creationId="{09646535-AEF6-4883-A4F9-EEC1F8B4319E}"/>
          </ac:spMkLst>
        </pc:spChg>
        <pc:spChg chg="add del">
          <ac:chgData name="Tyler Fairchild" userId="eac7608d-c66b-41ba-9ed7-27541438b1b2" providerId="ADAL" clId="{73C6B9CF-54EC-472B-B3DA-495F69D62196}" dt="2023-08-23T14:38:27.886" v="621" actId="26606"/>
          <ac:spMkLst>
            <pc:docMk/>
            <pc:sldMk cId="269835573" sldId="271"/>
            <ac:spMk id="3083" creationId="{37D7CF97-C693-42F5-AFF2-9C4EBFE0E69A}"/>
          </ac:spMkLst>
        </pc:spChg>
        <pc:spChg chg="add del">
          <ac:chgData name="Tyler Fairchild" userId="eac7608d-c66b-41ba-9ed7-27541438b1b2" providerId="ADAL" clId="{73C6B9CF-54EC-472B-B3DA-495F69D62196}" dt="2023-08-23T14:38:27.886" v="621" actId="26606"/>
          <ac:spMkLst>
            <pc:docMk/>
            <pc:sldMk cId="269835573" sldId="271"/>
            <ac:spMk id="3085" creationId="{477461D8-A691-44CC-94F5-FE4FCE899AE0}"/>
          </ac:spMkLst>
        </pc:spChg>
        <pc:spChg chg="add">
          <ac:chgData name="Tyler Fairchild" userId="eac7608d-c66b-41ba-9ed7-27541438b1b2" providerId="ADAL" clId="{73C6B9CF-54EC-472B-B3DA-495F69D62196}" dt="2023-08-23T14:38:27.889" v="622" actId="26606"/>
          <ac:spMkLst>
            <pc:docMk/>
            <pc:sldMk cId="269835573" sldId="271"/>
            <ac:spMk id="3087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4:38:27.889" v="622" actId="26606"/>
          <ac:spMkLst>
            <pc:docMk/>
            <pc:sldMk cId="269835573" sldId="271"/>
            <ac:spMk id="3088" creationId="{37D7CF97-C693-42F5-AFF2-9C4EBFE0E69A}"/>
          </ac:spMkLst>
        </pc:spChg>
        <pc:picChg chg="add del mod">
          <ac:chgData name="Tyler Fairchild" userId="eac7608d-c66b-41ba-9ed7-27541438b1b2" providerId="ADAL" clId="{73C6B9CF-54EC-472B-B3DA-495F69D62196}" dt="2023-08-23T14:35:24.704" v="599" actId="478"/>
          <ac:picMkLst>
            <pc:docMk/>
            <pc:sldMk cId="269835573" sldId="271"/>
            <ac:picMk id="3074" creationId="{E4E1E72B-2FC4-019E-2438-0CC47A4A5B02}"/>
          </ac:picMkLst>
        </pc:picChg>
        <pc:picChg chg="add mod">
          <ac:chgData name="Tyler Fairchild" userId="eac7608d-c66b-41ba-9ed7-27541438b1b2" providerId="ADAL" clId="{73C6B9CF-54EC-472B-B3DA-495F69D62196}" dt="2023-08-23T14:38:27.889" v="622" actId="26606"/>
          <ac:picMkLst>
            <pc:docMk/>
            <pc:sldMk cId="269835573" sldId="271"/>
            <ac:picMk id="3076" creationId="{66D87210-6E98-4D20-C4D2-A4AE30BF491E}"/>
          </ac:picMkLst>
        </pc:picChg>
      </pc:sldChg>
      <pc:sldChg chg="addSp delSp modSp new mod">
        <pc:chgData name="Tyler Fairchild" userId="eac7608d-c66b-41ba-9ed7-27541438b1b2" providerId="ADAL" clId="{73C6B9CF-54EC-472B-B3DA-495F69D62196}" dt="2023-08-23T14:35:40.776" v="604" actId="1076"/>
        <pc:sldMkLst>
          <pc:docMk/>
          <pc:sldMk cId="738329217" sldId="272"/>
        </pc:sldMkLst>
        <pc:spChg chg="del">
          <ac:chgData name="Tyler Fairchild" userId="eac7608d-c66b-41ba-9ed7-27541438b1b2" providerId="ADAL" clId="{73C6B9CF-54EC-472B-B3DA-495F69D62196}" dt="2023-08-23T14:31:58.193" v="534" actId="478"/>
          <ac:spMkLst>
            <pc:docMk/>
            <pc:sldMk cId="738329217" sldId="272"/>
            <ac:spMk id="2" creationId="{D2578390-A51D-6596-400D-0BDBEC05ACE8}"/>
          </ac:spMkLst>
        </pc:spChg>
        <pc:spChg chg="del">
          <ac:chgData name="Tyler Fairchild" userId="eac7608d-c66b-41ba-9ed7-27541438b1b2" providerId="ADAL" clId="{73C6B9CF-54EC-472B-B3DA-495F69D62196}" dt="2023-08-23T14:31:56.401" v="533" actId="478"/>
          <ac:spMkLst>
            <pc:docMk/>
            <pc:sldMk cId="738329217" sldId="272"/>
            <ac:spMk id="3" creationId="{0BC39E3F-CB19-473C-9154-432C91332792}"/>
          </ac:spMkLst>
        </pc:spChg>
        <pc:picChg chg="add mod">
          <ac:chgData name="Tyler Fairchild" userId="eac7608d-c66b-41ba-9ed7-27541438b1b2" providerId="ADAL" clId="{73C6B9CF-54EC-472B-B3DA-495F69D62196}" dt="2023-08-23T14:35:40.776" v="604" actId="1076"/>
          <ac:picMkLst>
            <pc:docMk/>
            <pc:sldMk cId="738329217" sldId="272"/>
            <ac:picMk id="4098" creationId="{1805CD92-3856-8911-54CC-36788B72A446}"/>
          </ac:picMkLst>
        </pc:picChg>
      </pc:sldChg>
      <pc:sldChg chg="addSp delSp modSp new mod">
        <pc:chgData name="Tyler Fairchild" userId="eac7608d-c66b-41ba-9ed7-27541438b1b2" providerId="ADAL" clId="{73C6B9CF-54EC-472B-B3DA-495F69D62196}" dt="2023-08-23T14:35:49.754" v="606" actId="14100"/>
        <pc:sldMkLst>
          <pc:docMk/>
          <pc:sldMk cId="3954555240" sldId="273"/>
        </pc:sldMkLst>
        <pc:spChg chg="del">
          <ac:chgData name="Tyler Fairchild" userId="eac7608d-c66b-41ba-9ed7-27541438b1b2" providerId="ADAL" clId="{73C6B9CF-54EC-472B-B3DA-495F69D62196}" dt="2023-08-23T14:32:38.419" v="541" actId="478"/>
          <ac:spMkLst>
            <pc:docMk/>
            <pc:sldMk cId="3954555240" sldId="273"/>
            <ac:spMk id="2" creationId="{6A4C2C1E-4BFF-AD7C-64BC-E147E9DB6C0A}"/>
          </ac:spMkLst>
        </pc:spChg>
        <pc:spChg chg="del">
          <ac:chgData name="Tyler Fairchild" userId="eac7608d-c66b-41ba-9ed7-27541438b1b2" providerId="ADAL" clId="{73C6B9CF-54EC-472B-B3DA-495F69D62196}" dt="2023-08-23T14:32:36.605" v="540" actId="478"/>
          <ac:spMkLst>
            <pc:docMk/>
            <pc:sldMk cId="3954555240" sldId="273"/>
            <ac:spMk id="3" creationId="{9E44AC6C-BEDA-F12B-3CC0-B86C096B08FD}"/>
          </ac:spMkLst>
        </pc:spChg>
        <pc:picChg chg="add mod">
          <ac:chgData name="Tyler Fairchild" userId="eac7608d-c66b-41ba-9ed7-27541438b1b2" providerId="ADAL" clId="{73C6B9CF-54EC-472B-B3DA-495F69D62196}" dt="2023-08-23T14:35:49.754" v="606" actId="14100"/>
          <ac:picMkLst>
            <pc:docMk/>
            <pc:sldMk cId="3954555240" sldId="273"/>
            <ac:picMk id="5122" creationId="{C626090D-B831-8D6B-BD43-DE1698179E2C}"/>
          </ac:picMkLst>
        </pc:picChg>
      </pc:sldChg>
      <pc:sldChg chg="addSp delSp new mod">
        <pc:chgData name="Tyler Fairchild" userId="eac7608d-c66b-41ba-9ed7-27541438b1b2" providerId="ADAL" clId="{73C6B9CF-54EC-472B-B3DA-495F69D62196}" dt="2023-08-23T14:33:24.835" v="549"/>
        <pc:sldMkLst>
          <pc:docMk/>
          <pc:sldMk cId="1119230745" sldId="274"/>
        </pc:sldMkLst>
        <pc:spChg chg="del">
          <ac:chgData name="Tyler Fairchild" userId="eac7608d-c66b-41ba-9ed7-27541438b1b2" providerId="ADAL" clId="{73C6B9CF-54EC-472B-B3DA-495F69D62196}" dt="2023-08-23T14:33:22.107" v="547" actId="478"/>
          <ac:spMkLst>
            <pc:docMk/>
            <pc:sldMk cId="1119230745" sldId="274"/>
            <ac:spMk id="2" creationId="{5EB83DAC-5D04-A248-B6E6-ED6B2F402A9D}"/>
          </ac:spMkLst>
        </pc:spChg>
        <pc:spChg chg="del">
          <ac:chgData name="Tyler Fairchild" userId="eac7608d-c66b-41ba-9ed7-27541438b1b2" providerId="ADAL" clId="{73C6B9CF-54EC-472B-B3DA-495F69D62196}" dt="2023-08-23T14:33:23.857" v="548" actId="478"/>
          <ac:spMkLst>
            <pc:docMk/>
            <pc:sldMk cId="1119230745" sldId="274"/>
            <ac:spMk id="3" creationId="{FED691F8-FD33-A4E8-6155-ABCA86FCAC3B}"/>
          </ac:spMkLst>
        </pc:spChg>
        <pc:picChg chg="add">
          <ac:chgData name="Tyler Fairchild" userId="eac7608d-c66b-41ba-9ed7-27541438b1b2" providerId="ADAL" clId="{73C6B9CF-54EC-472B-B3DA-495F69D62196}" dt="2023-08-23T14:33:24.835" v="549"/>
          <ac:picMkLst>
            <pc:docMk/>
            <pc:sldMk cId="1119230745" sldId="274"/>
            <ac:picMk id="6146" creationId="{1E0AE66B-55B9-511A-BB5A-41294634C99E}"/>
          </ac:picMkLst>
        </pc:picChg>
      </pc:sldChg>
      <pc:sldChg chg="addSp delSp new mod">
        <pc:chgData name="Tyler Fairchild" userId="eac7608d-c66b-41ba-9ed7-27541438b1b2" providerId="ADAL" clId="{73C6B9CF-54EC-472B-B3DA-495F69D62196}" dt="2023-08-23T14:36:09.583" v="609"/>
        <pc:sldMkLst>
          <pc:docMk/>
          <pc:sldMk cId="273002879" sldId="275"/>
        </pc:sldMkLst>
        <pc:spChg chg="del">
          <ac:chgData name="Tyler Fairchild" userId="eac7608d-c66b-41ba-9ed7-27541438b1b2" providerId="ADAL" clId="{73C6B9CF-54EC-472B-B3DA-495F69D62196}" dt="2023-08-23T14:36:05.782" v="607" actId="478"/>
          <ac:spMkLst>
            <pc:docMk/>
            <pc:sldMk cId="273002879" sldId="275"/>
            <ac:spMk id="2" creationId="{2A3A9CA0-A7A7-108F-2F5F-8E45174C5734}"/>
          </ac:spMkLst>
        </pc:spChg>
        <pc:spChg chg="del">
          <ac:chgData name="Tyler Fairchild" userId="eac7608d-c66b-41ba-9ed7-27541438b1b2" providerId="ADAL" clId="{73C6B9CF-54EC-472B-B3DA-495F69D62196}" dt="2023-08-23T14:36:07.907" v="608" actId="478"/>
          <ac:spMkLst>
            <pc:docMk/>
            <pc:sldMk cId="273002879" sldId="275"/>
            <ac:spMk id="3" creationId="{42821A21-A39F-3B02-EE42-4E88DF9CA060}"/>
          </ac:spMkLst>
        </pc:spChg>
        <pc:picChg chg="add">
          <ac:chgData name="Tyler Fairchild" userId="eac7608d-c66b-41ba-9ed7-27541438b1b2" providerId="ADAL" clId="{73C6B9CF-54EC-472B-B3DA-495F69D62196}" dt="2023-08-23T14:36:09.583" v="609"/>
          <ac:picMkLst>
            <pc:docMk/>
            <pc:sldMk cId="273002879" sldId="275"/>
            <ac:picMk id="7170" creationId="{91A222A8-9710-1501-813D-CCFE4D0CD5F9}"/>
          </ac:picMkLst>
        </pc:picChg>
      </pc:sldChg>
      <pc:sldChg chg="addSp delSp modSp new mod">
        <pc:chgData name="Tyler Fairchild" userId="eac7608d-c66b-41ba-9ed7-27541438b1b2" providerId="ADAL" clId="{73C6B9CF-54EC-472B-B3DA-495F69D62196}" dt="2023-08-23T14:37:22.118" v="614"/>
        <pc:sldMkLst>
          <pc:docMk/>
          <pc:sldMk cId="2057815253" sldId="276"/>
        </pc:sldMkLst>
        <pc:spChg chg="del">
          <ac:chgData name="Tyler Fairchild" userId="eac7608d-c66b-41ba-9ed7-27541438b1b2" providerId="ADAL" clId="{73C6B9CF-54EC-472B-B3DA-495F69D62196}" dt="2023-08-23T14:37:07.103" v="611" actId="478"/>
          <ac:spMkLst>
            <pc:docMk/>
            <pc:sldMk cId="2057815253" sldId="276"/>
            <ac:spMk id="2" creationId="{FE69C8C7-13AE-0B8D-4BEE-E32676719015}"/>
          </ac:spMkLst>
        </pc:spChg>
        <pc:spChg chg="del">
          <ac:chgData name="Tyler Fairchild" userId="eac7608d-c66b-41ba-9ed7-27541438b1b2" providerId="ADAL" clId="{73C6B9CF-54EC-472B-B3DA-495F69D62196}" dt="2023-08-23T14:37:10.099" v="612" actId="478"/>
          <ac:spMkLst>
            <pc:docMk/>
            <pc:sldMk cId="2057815253" sldId="276"/>
            <ac:spMk id="3" creationId="{BC2D176D-6F9F-1B05-0874-509879415D26}"/>
          </ac:spMkLst>
        </pc:spChg>
        <pc:picChg chg="add mod">
          <ac:chgData name="Tyler Fairchild" userId="eac7608d-c66b-41ba-9ed7-27541438b1b2" providerId="ADAL" clId="{73C6B9CF-54EC-472B-B3DA-495F69D62196}" dt="2023-08-23T14:37:22.118" v="614"/>
          <ac:picMkLst>
            <pc:docMk/>
            <pc:sldMk cId="2057815253" sldId="276"/>
            <ac:picMk id="8194" creationId="{D6176218-25EB-3D7A-EB3C-C804718B001D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4:37:56.492" v="619" actId="26606"/>
        <pc:sldMkLst>
          <pc:docMk/>
          <pc:sldMk cId="1245996535" sldId="277"/>
        </pc:sldMkLst>
        <pc:spChg chg="del">
          <ac:chgData name="Tyler Fairchild" userId="eac7608d-c66b-41ba-9ed7-27541438b1b2" providerId="ADAL" clId="{73C6B9CF-54EC-472B-B3DA-495F69D62196}" dt="2023-08-23T14:37:49.435" v="616" actId="478"/>
          <ac:spMkLst>
            <pc:docMk/>
            <pc:sldMk cId="1245996535" sldId="277"/>
            <ac:spMk id="2" creationId="{7258DD2F-9C22-F5FC-EF0D-656492FC507F}"/>
          </ac:spMkLst>
        </pc:spChg>
        <pc:spChg chg="del">
          <ac:chgData name="Tyler Fairchild" userId="eac7608d-c66b-41ba-9ed7-27541438b1b2" providerId="ADAL" clId="{73C6B9CF-54EC-472B-B3DA-495F69D62196}" dt="2023-08-23T14:37:51.873" v="617" actId="478"/>
          <ac:spMkLst>
            <pc:docMk/>
            <pc:sldMk cId="1245996535" sldId="277"/>
            <ac:spMk id="3" creationId="{8B9D61C9-614F-CAFE-BFF6-C6888EEDD8AD}"/>
          </ac:spMkLst>
        </pc:spChg>
        <pc:spChg chg="add">
          <ac:chgData name="Tyler Fairchild" userId="eac7608d-c66b-41ba-9ed7-27541438b1b2" providerId="ADAL" clId="{73C6B9CF-54EC-472B-B3DA-495F69D62196}" dt="2023-08-23T14:37:56.492" v="619" actId="26606"/>
          <ac:spMkLst>
            <pc:docMk/>
            <pc:sldMk cId="1245996535" sldId="277"/>
            <ac:spMk id="9223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4:37:56.492" v="619" actId="26606"/>
          <ac:spMkLst>
            <pc:docMk/>
            <pc:sldMk cId="1245996535" sldId="277"/>
            <ac:spMk id="9225" creationId="{37D7CF97-C693-42F5-AFF2-9C4EBFE0E69A}"/>
          </ac:spMkLst>
        </pc:spChg>
        <pc:picChg chg="add mod">
          <ac:chgData name="Tyler Fairchild" userId="eac7608d-c66b-41ba-9ed7-27541438b1b2" providerId="ADAL" clId="{73C6B9CF-54EC-472B-B3DA-495F69D62196}" dt="2023-08-23T14:37:56.492" v="619" actId="26606"/>
          <ac:picMkLst>
            <pc:docMk/>
            <pc:sldMk cId="1245996535" sldId="277"/>
            <ac:picMk id="9218" creationId="{0732B5DB-8944-C02C-DC21-012A1EDB57F2}"/>
          </ac:picMkLst>
        </pc:picChg>
      </pc:sldChg>
      <pc:sldChg chg="addSp delSp modSp new del mod setBg">
        <pc:chgData name="Tyler Fairchild" userId="eac7608d-c66b-41ba-9ed7-27541438b1b2" providerId="ADAL" clId="{73C6B9CF-54EC-472B-B3DA-495F69D62196}" dt="2023-08-24T14:48:08.935" v="725" actId="47"/>
        <pc:sldMkLst>
          <pc:docMk/>
          <pc:sldMk cId="2167916721" sldId="278"/>
        </pc:sldMkLst>
        <pc:spChg chg="del">
          <ac:chgData name="Tyler Fairchild" userId="eac7608d-c66b-41ba-9ed7-27541438b1b2" providerId="ADAL" clId="{73C6B9CF-54EC-472B-B3DA-495F69D62196}" dt="2023-08-23T14:40:40.775" v="624" actId="478"/>
          <ac:spMkLst>
            <pc:docMk/>
            <pc:sldMk cId="2167916721" sldId="278"/>
            <ac:spMk id="2" creationId="{840DF6D5-C14D-F48E-12FD-06E40501E3D0}"/>
          </ac:spMkLst>
        </pc:spChg>
        <pc:spChg chg="del">
          <ac:chgData name="Tyler Fairchild" userId="eac7608d-c66b-41ba-9ed7-27541438b1b2" providerId="ADAL" clId="{73C6B9CF-54EC-472B-B3DA-495F69D62196}" dt="2023-08-23T14:40:44.263" v="625" actId="478"/>
          <ac:spMkLst>
            <pc:docMk/>
            <pc:sldMk cId="2167916721" sldId="278"/>
            <ac:spMk id="3" creationId="{8401882C-F426-DF18-D9ED-7144966A3EFA}"/>
          </ac:spMkLst>
        </pc:spChg>
        <pc:spChg chg="add">
          <ac:chgData name="Tyler Fairchild" userId="eac7608d-c66b-41ba-9ed7-27541438b1b2" providerId="ADAL" clId="{73C6B9CF-54EC-472B-B3DA-495F69D62196}" dt="2023-08-23T14:40:47.672" v="627" actId="26606"/>
          <ac:spMkLst>
            <pc:docMk/>
            <pc:sldMk cId="2167916721" sldId="278"/>
            <ac:spMk id="10247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4:40:47.672" v="627" actId="26606"/>
          <ac:spMkLst>
            <pc:docMk/>
            <pc:sldMk cId="2167916721" sldId="278"/>
            <ac:spMk id="10249" creationId="{37D7CF97-C693-42F5-AFF2-9C4EBFE0E69A}"/>
          </ac:spMkLst>
        </pc:spChg>
        <pc:picChg chg="add mod">
          <ac:chgData name="Tyler Fairchild" userId="eac7608d-c66b-41ba-9ed7-27541438b1b2" providerId="ADAL" clId="{73C6B9CF-54EC-472B-B3DA-495F69D62196}" dt="2023-08-23T14:40:47.672" v="627" actId="26606"/>
          <ac:picMkLst>
            <pc:docMk/>
            <pc:sldMk cId="2167916721" sldId="278"/>
            <ac:picMk id="10242" creationId="{C468A08A-FA15-1F2C-A73C-E2196BDACDAB}"/>
          </ac:picMkLst>
        </pc:picChg>
      </pc:sldChg>
      <pc:sldChg chg="delSp new del mod">
        <pc:chgData name="Tyler Fairchild" userId="eac7608d-c66b-41ba-9ed7-27541438b1b2" providerId="ADAL" clId="{73C6B9CF-54EC-472B-B3DA-495F69D62196}" dt="2023-08-23T14:47:21.972" v="724" actId="47"/>
        <pc:sldMkLst>
          <pc:docMk/>
          <pc:sldMk cId="1088488633" sldId="279"/>
        </pc:sldMkLst>
        <pc:spChg chg="del">
          <ac:chgData name="Tyler Fairchild" userId="eac7608d-c66b-41ba-9ed7-27541438b1b2" providerId="ADAL" clId="{73C6B9CF-54EC-472B-B3DA-495F69D62196}" dt="2023-08-23T14:41:25.915" v="630" actId="478"/>
          <ac:spMkLst>
            <pc:docMk/>
            <pc:sldMk cId="1088488633" sldId="279"/>
            <ac:spMk id="2" creationId="{5E262756-0507-59DC-43F1-6DF77164814F}"/>
          </ac:spMkLst>
        </pc:spChg>
        <pc:spChg chg="del">
          <ac:chgData name="Tyler Fairchild" userId="eac7608d-c66b-41ba-9ed7-27541438b1b2" providerId="ADAL" clId="{73C6B9CF-54EC-472B-B3DA-495F69D62196}" dt="2023-08-23T14:41:24.098" v="629" actId="478"/>
          <ac:spMkLst>
            <pc:docMk/>
            <pc:sldMk cId="1088488633" sldId="279"/>
            <ac:spMk id="3" creationId="{D21E4849-849C-4FDB-1FB6-C21CFF57B870}"/>
          </ac:spMkLst>
        </pc:spChg>
      </pc:sldChg>
      <pc:sldChg chg="addSp delSp modSp new mod setBg">
        <pc:chgData name="Tyler Fairchild" userId="eac7608d-c66b-41ba-9ed7-27541438b1b2" providerId="ADAL" clId="{73C6B9CF-54EC-472B-B3DA-495F69D62196}" dt="2023-08-23T14:45:10.517" v="712" actId="1076"/>
        <pc:sldMkLst>
          <pc:docMk/>
          <pc:sldMk cId="1296701055" sldId="280"/>
        </pc:sldMkLst>
        <pc:spChg chg="mod">
          <ac:chgData name="Tyler Fairchild" userId="eac7608d-c66b-41ba-9ed7-27541438b1b2" providerId="ADAL" clId="{73C6B9CF-54EC-472B-B3DA-495F69D62196}" dt="2023-08-23T14:43:44.637" v="709" actId="5793"/>
          <ac:spMkLst>
            <pc:docMk/>
            <pc:sldMk cId="1296701055" sldId="280"/>
            <ac:spMk id="2" creationId="{45DE820C-1F8F-AB9E-FD20-3C3E880BEC72}"/>
          </ac:spMkLst>
        </pc:spChg>
        <pc:spChg chg="del mod">
          <ac:chgData name="Tyler Fairchild" userId="eac7608d-c66b-41ba-9ed7-27541438b1b2" providerId="ADAL" clId="{73C6B9CF-54EC-472B-B3DA-495F69D62196}" dt="2023-08-23T14:42:16.138" v="665" actId="26606"/>
          <ac:spMkLst>
            <pc:docMk/>
            <pc:sldMk cId="1296701055" sldId="280"/>
            <ac:spMk id="3" creationId="{4E9BCF60-413F-146A-6CD7-96892DA58E3C}"/>
          </ac:spMkLst>
        </pc:spChg>
        <pc:spChg chg="add">
          <ac:chgData name="Tyler Fairchild" userId="eac7608d-c66b-41ba-9ed7-27541438b1b2" providerId="ADAL" clId="{73C6B9CF-54EC-472B-B3DA-495F69D62196}" dt="2023-08-23T14:42:16.138" v="665" actId="26606"/>
          <ac:spMkLst>
            <pc:docMk/>
            <pc:sldMk cId="1296701055" sldId="280"/>
            <ac:spMk id="9" creationId="{308119F7-B84E-4EBF-919F-A9B0F6D92473}"/>
          </ac:spMkLst>
        </pc:spChg>
        <pc:spChg chg="add">
          <ac:chgData name="Tyler Fairchild" userId="eac7608d-c66b-41ba-9ed7-27541438b1b2" providerId="ADAL" clId="{73C6B9CF-54EC-472B-B3DA-495F69D62196}" dt="2023-08-23T14:42:16.138" v="665" actId="26606"/>
          <ac:spMkLst>
            <pc:docMk/>
            <pc:sldMk cId="1296701055" sldId="280"/>
            <ac:spMk id="11" creationId="{DAA17479-17CB-402A-8689-750C6F38584C}"/>
          </ac:spMkLst>
        </pc:spChg>
        <pc:spChg chg="add">
          <ac:chgData name="Tyler Fairchild" userId="eac7608d-c66b-41ba-9ed7-27541438b1b2" providerId="ADAL" clId="{73C6B9CF-54EC-472B-B3DA-495F69D62196}" dt="2023-08-23T14:42:16.138" v="665" actId="26606"/>
          <ac:spMkLst>
            <pc:docMk/>
            <pc:sldMk cId="1296701055" sldId="280"/>
            <ac:spMk id="13" creationId="{F534AA72-89BF-4BB0-B339-DEB9FC7F1BF2}"/>
          </ac:spMkLst>
        </pc:spChg>
        <pc:graphicFrameChg chg="add mod">
          <ac:chgData name="Tyler Fairchild" userId="eac7608d-c66b-41ba-9ed7-27541438b1b2" providerId="ADAL" clId="{73C6B9CF-54EC-472B-B3DA-495F69D62196}" dt="2023-08-23T14:43:23.582" v="698"/>
          <ac:graphicFrameMkLst>
            <pc:docMk/>
            <pc:sldMk cId="1296701055" sldId="280"/>
            <ac:graphicFrameMk id="5" creationId="{F4A838C3-FC70-D213-1F48-F5517642D148}"/>
          </ac:graphicFrameMkLst>
        </pc:graphicFrameChg>
        <pc:picChg chg="add mod">
          <ac:chgData name="Tyler Fairchild" userId="eac7608d-c66b-41ba-9ed7-27541438b1b2" providerId="ADAL" clId="{73C6B9CF-54EC-472B-B3DA-495F69D62196}" dt="2023-08-23T14:45:10.517" v="712" actId="1076"/>
          <ac:picMkLst>
            <pc:docMk/>
            <pc:sldMk cId="1296701055" sldId="280"/>
            <ac:picMk id="11266" creationId="{2F14DB51-DE2C-D2F6-623F-2B24EBB8123D}"/>
          </ac:picMkLst>
        </pc:picChg>
      </pc:sldChg>
      <pc:sldChg chg="addSp delSp modSp new mod setBg">
        <pc:chgData name="Tyler Fairchild" userId="eac7608d-c66b-41ba-9ed7-27541438b1b2" providerId="ADAL" clId="{73C6B9CF-54EC-472B-B3DA-495F69D62196}" dt="2023-08-23T14:46:43.848" v="723" actId="20577"/>
        <pc:sldMkLst>
          <pc:docMk/>
          <pc:sldMk cId="3731231740" sldId="281"/>
        </pc:sldMkLst>
        <pc:spChg chg="mod ord">
          <ac:chgData name="Tyler Fairchild" userId="eac7608d-c66b-41ba-9ed7-27541438b1b2" providerId="ADAL" clId="{73C6B9CF-54EC-472B-B3DA-495F69D62196}" dt="2023-08-23T14:46:43.848" v="723" actId="20577"/>
          <ac:spMkLst>
            <pc:docMk/>
            <pc:sldMk cId="3731231740" sldId="281"/>
            <ac:spMk id="2" creationId="{5961F734-D0E7-58A0-B8F4-E00F649078F8}"/>
          </ac:spMkLst>
        </pc:spChg>
        <pc:spChg chg="del">
          <ac:chgData name="Tyler Fairchild" userId="eac7608d-c66b-41ba-9ed7-27541438b1b2" providerId="ADAL" clId="{73C6B9CF-54EC-472B-B3DA-495F69D62196}" dt="2023-08-23T14:46:25.858" v="714" actId="478"/>
          <ac:spMkLst>
            <pc:docMk/>
            <pc:sldMk cId="3731231740" sldId="281"/>
            <ac:spMk id="3" creationId="{0FFA2923-D8C6-667A-DD8A-8D733FB76327}"/>
          </ac:spMkLst>
        </pc:spChg>
        <pc:spChg chg="add del">
          <ac:chgData name="Tyler Fairchild" userId="eac7608d-c66b-41ba-9ed7-27541438b1b2" providerId="ADAL" clId="{73C6B9CF-54EC-472B-B3DA-495F69D62196}" dt="2023-08-23T14:46:39.721" v="717" actId="26606"/>
          <ac:spMkLst>
            <pc:docMk/>
            <pc:sldMk cId="3731231740" sldId="281"/>
            <ac:spMk id="12295" creationId="{09646535-AEF6-4883-A4F9-EEC1F8B4319E}"/>
          </ac:spMkLst>
        </pc:spChg>
        <pc:spChg chg="add del">
          <ac:chgData name="Tyler Fairchild" userId="eac7608d-c66b-41ba-9ed7-27541438b1b2" providerId="ADAL" clId="{73C6B9CF-54EC-472B-B3DA-495F69D62196}" dt="2023-08-23T14:46:39.721" v="717" actId="26606"/>
          <ac:spMkLst>
            <pc:docMk/>
            <pc:sldMk cId="3731231740" sldId="281"/>
            <ac:spMk id="12297" creationId="{7FEECB93-933C-477B-BC7D-C2F2F6271A66}"/>
          </ac:spMkLst>
        </pc:spChg>
        <pc:spChg chg="add del">
          <ac:chgData name="Tyler Fairchild" userId="eac7608d-c66b-41ba-9ed7-27541438b1b2" providerId="ADAL" clId="{73C6B9CF-54EC-472B-B3DA-495F69D62196}" dt="2023-08-23T14:46:39.721" v="717" actId="26606"/>
          <ac:spMkLst>
            <pc:docMk/>
            <pc:sldMk cId="3731231740" sldId="281"/>
            <ac:spMk id="12299" creationId="{497BC505-FE0C-4637-A29D-B71DFBBBAA71}"/>
          </ac:spMkLst>
        </pc:spChg>
        <pc:spChg chg="add">
          <ac:chgData name="Tyler Fairchild" userId="eac7608d-c66b-41ba-9ed7-27541438b1b2" providerId="ADAL" clId="{73C6B9CF-54EC-472B-B3DA-495F69D62196}" dt="2023-08-23T14:46:39.731" v="718" actId="26606"/>
          <ac:spMkLst>
            <pc:docMk/>
            <pc:sldMk cId="3731231740" sldId="281"/>
            <ac:spMk id="12311" creationId="{09646535-AEF6-4883-A4F9-EEC1F8B4319E}"/>
          </ac:spMkLst>
        </pc:spChg>
        <pc:spChg chg="add">
          <ac:chgData name="Tyler Fairchild" userId="eac7608d-c66b-41ba-9ed7-27541438b1b2" providerId="ADAL" clId="{73C6B9CF-54EC-472B-B3DA-495F69D62196}" dt="2023-08-23T14:46:39.731" v="718" actId="26606"/>
          <ac:spMkLst>
            <pc:docMk/>
            <pc:sldMk cId="3731231740" sldId="281"/>
            <ac:spMk id="12312" creationId="{74E3E963-7ADC-4469-A079-F78B0BC6F60C}"/>
          </ac:spMkLst>
        </pc:spChg>
        <pc:spChg chg="add">
          <ac:chgData name="Tyler Fairchild" userId="eac7608d-c66b-41ba-9ed7-27541438b1b2" providerId="ADAL" clId="{73C6B9CF-54EC-472B-B3DA-495F69D62196}" dt="2023-08-23T14:46:39.731" v="718" actId="26606"/>
          <ac:spMkLst>
            <pc:docMk/>
            <pc:sldMk cId="3731231740" sldId="281"/>
            <ac:spMk id="12313" creationId="{C864DEA4-D6B8-4DEF-B1D0-6D5672FA8D22}"/>
          </ac:spMkLst>
        </pc:spChg>
        <pc:grpChg chg="add del">
          <ac:chgData name="Tyler Fairchild" userId="eac7608d-c66b-41ba-9ed7-27541438b1b2" providerId="ADAL" clId="{73C6B9CF-54EC-472B-B3DA-495F69D62196}" dt="2023-08-23T14:46:39.721" v="717" actId="26606"/>
          <ac:grpSpMkLst>
            <pc:docMk/>
            <pc:sldMk cId="3731231740" sldId="281"/>
            <ac:grpSpMk id="12301" creationId="{F2FD01A0-E6FF-41CD-AEBD-279232B90D43}"/>
          </ac:grpSpMkLst>
        </pc:grpChg>
        <pc:grpChg chg="add del">
          <ac:chgData name="Tyler Fairchild" userId="eac7608d-c66b-41ba-9ed7-27541438b1b2" providerId="ADAL" clId="{73C6B9CF-54EC-472B-B3DA-495F69D62196}" dt="2023-08-23T14:46:39.721" v="717" actId="26606"/>
          <ac:grpSpMkLst>
            <pc:docMk/>
            <pc:sldMk cId="3731231740" sldId="281"/>
            <ac:grpSpMk id="12306" creationId="{3C9AA14C-80A4-427C-A911-28CD20C56E5E}"/>
          </ac:grpSpMkLst>
        </pc:grpChg>
        <pc:grpChg chg="add">
          <ac:chgData name="Tyler Fairchild" userId="eac7608d-c66b-41ba-9ed7-27541438b1b2" providerId="ADAL" clId="{73C6B9CF-54EC-472B-B3DA-495F69D62196}" dt="2023-08-23T14:46:39.731" v="718" actId="26606"/>
          <ac:grpSpMkLst>
            <pc:docMk/>
            <pc:sldMk cId="3731231740" sldId="281"/>
            <ac:grpSpMk id="12314" creationId="{3C9AA14C-80A4-427C-A911-28CD20C56E5E}"/>
          </ac:grpSpMkLst>
        </pc:grpChg>
        <pc:grpChg chg="add">
          <ac:chgData name="Tyler Fairchild" userId="eac7608d-c66b-41ba-9ed7-27541438b1b2" providerId="ADAL" clId="{73C6B9CF-54EC-472B-B3DA-495F69D62196}" dt="2023-08-23T14:46:39.731" v="718" actId="26606"/>
          <ac:grpSpMkLst>
            <pc:docMk/>
            <pc:sldMk cId="3731231740" sldId="281"/>
            <ac:grpSpMk id="12318" creationId="{F2FD01A0-E6FF-41CD-AEBD-279232B90D43}"/>
          </ac:grpSpMkLst>
        </pc:grpChg>
        <pc:picChg chg="add mod">
          <ac:chgData name="Tyler Fairchild" userId="eac7608d-c66b-41ba-9ed7-27541438b1b2" providerId="ADAL" clId="{73C6B9CF-54EC-472B-B3DA-495F69D62196}" dt="2023-08-23T14:46:39.731" v="718" actId="26606"/>
          <ac:picMkLst>
            <pc:docMk/>
            <pc:sldMk cId="3731231740" sldId="281"/>
            <ac:picMk id="12290" creationId="{85748540-1595-D9A0-26AA-F22125ADAB8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993E0-ACBE-40E4-A697-65E64DC510F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3527F8-4672-471D-B221-81F913A808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Horizontal</a:t>
          </a:r>
          <a:endParaRPr lang="en-US"/>
        </a:p>
      </dgm:t>
    </dgm:pt>
    <dgm:pt modelId="{050661D8-A32D-47D1-8910-EE635FC9C14F}" type="parTrans" cxnId="{254B13FF-30FB-4D68-A46F-0C7848E502C7}">
      <dgm:prSet/>
      <dgm:spPr/>
      <dgm:t>
        <a:bodyPr/>
        <a:lstStyle/>
        <a:p>
          <a:endParaRPr lang="en-US"/>
        </a:p>
      </dgm:t>
    </dgm:pt>
    <dgm:pt modelId="{C24CDDDD-DF91-41FB-BFBC-DA9F6183E582}" type="sibTrans" cxnId="{254B13FF-30FB-4D68-A46F-0C7848E502C7}">
      <dgm:prSet/>
      <dgm:spPr/>
      <dgm:t>
        <a:bodyPr/>
        <a:lstStyle/>
        <a:p>
          <a:endParaRPr lang="en-US"/>
        </a:p>
      </dgm:t>
    </dgm:pt>
    <dgm:pt modelId="{4AC4FB90-BC31-4FF3-AD92-D225810B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Diagonal</a:t>
          </a:r>
          <a:endParaRPr lang="en-US"/>
        </a:p>
      </dgm:t>
    </dgm:pt>
    <dgm:pt modelId="{628B6F02-8F05-47AC-988E-83F2CB7824E9}" type="parTrans" cxnId="{2D057D79-4602-4201-8C50-21E9DB36E443}">
      <dgm:prSet/>
      <dgm:spPr/>
      <dgm:t>
        <a:bodyPr/>
        <a:lstStyle/>
        <a:p>
          <a:endParaRPr lang="en-US"/>
        </a:p>
      </dgm:t>
    </dgm:pt>
    <dgm:pt modelId="{9A35C02E-DE91-4A80-BA5E-CE779397CC13}" type="sibTrans" cxnId="{2D057D79-4602-4201-8C50-21E9DB36E443}">
      <dgm:prSet/>
      <dgm:spPr/>
      <dgm:t>
        <a:bodyPr/>
        <a:lstStyle/>
        <a:p>
          <a:endParaRPr lang="en-US"/>
        </a:p>
      </dgm:t>
    </dgm:pt>
    <dgm:pt modelId="{C2729756-F72F-4FC1-8CB7-3C3360873A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Vertical</a:t>
          </a:r>
        </a:p>
      </dgm:t>
    </dgm:pt>
    <dgm:pt modelId="{8C746F37-4FB4-497B-B872-C2FE7D76B095}" type="parTrans" cxnId="{A45E9D57-FACD-4916-868E-7E2654561AC4}">
      <dgm:prSet/>
      <dgm:spPr/>
      <dgm:t>
        <a:bodyPr/>
        <a:lstStyle/>
        <a:p>
          <a:endParaRPr lang="en-US"/>
        </a:p>
      </dgm:t>
    </dgm:pt>
    <dgm:pt modelId="{D8343DC7-B331-40D6-9B79-E47B7498237F}" type="sibTrans" cxnId="{A45E9D57-FACD-4916-868E-7E2654561AC4}">
      <dgm:prSet/>
      <dgm:spPr/>
      <dgm:t>
        <a:bodyPr/>
        <a:lstStyle/>
        <a:p>
          <a:endParaRPr lang="en-US"/>
        </a:p>
      </dgm:t>
    </dgm:pt>
    <dgm:pt modelId="{AA5C7CCC-A14E-4EDF-A967-B3390DAB2C95}" type="pres">
      <dgm:prSet presAssocID="{7F5993E0-ACBE-40E4-A697-65E64DC510FF}" presName="root" presStyleCnt="0">
        <dgm:presLayoutVars>
          <dgm:dir/>
          <dgm:resizeHandles val="exact"/>
        </dgm:presLayoutVars>
      </dgm:prSet>
      <dgm:spPr/>
    </dgm:pt>
    <dgm:pt modelId="{ADBD959A-B707-4201-8A70-206298DE04A7}" type="pres">
      <dgm:prSet presAssocID="{AA3527F8-4672-471D-B221-81F913A8082B}" presName="compNode" presStyleCnt="0"/>
      <dgm:spPr/>
    </dgm:pt>
    <dgm:pt modelId="{578C1668-ABEF-4D51-814C-8562AE2B261B}" type="pres">
      <dgm:prSet presAssocID="{AA3527F8-4672-471D-B221-81F913A8082B}" presName="bgRect" presStyleLbl="bgShp" presStyleIdx="0" presStyleCnt="3"/>
      <dgm:spPr/>
    </dgm:pt>
    <dgm:pt modelId="{61870934-B4D4-4AA0-8E4D-96DE8FBB4D28}" type="pres">
      <dgm:prSet presAssocID="{AA3527F8-4672-471D-B221-81F913A808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fer"/>
        </a:ext>
      </dgm:extLst>
    </dgm:pt>
    <dgm:pt modelId="{1622D189-9368-4556-AD69-3BE62872F49D}" type="pres">
      <dgm:prSet presAssocID="{AA3527F8-4672-471D-B221-81F913A8082B}" presName="spaceRect" presStyleCnt="0"/>
      <dgm:spPr/>
    </dgm:pt>
    <dgm:pt modelId="{B00CB3C9-CF63-4837-B8D5-C0121A16BC37}" type="pres">
      <dgm:prSet presAssocID="{AA3527F8-4672-471D-B221-81F913A8082B}" presName="parTx" presStyleLbl="revTx" presStyleIdx="0" presStyleCnt="3">
        <dgm:presLayoutVars>
          <dgm:chMax val="0"/>
          <dgm:chPref val="0"/>
        </dgm:presLayoutVars>
      </dgm:prSet>
      <dgm:spPr/>
    </dgm:pt>
    <dgm:pt modelId="{E303F309-C3BB-4D5B-863C-9A056A79AD83}" type="pres">
      <dgm:prSet presAssocID="{C24CDDDD-DF91-41FB-BFBC-DA9F6183E582}" presName="sibTrans" presStyleCnt="0"/>
      <dgm:spPr/>
    </dgm:pt>
    <dgm:pt modelId="{53E49584-D7BF-45A0-BAB8-FCA40F52FF1B}" type="pres">
      <dgm:prSet presAssocID="{4AC4FB90-BC31-4FF3-AD92-D225810B2D7A}" presName="compNode" presStyleCnt="0"/>
      <dgm:spPr/>
    </dgm:pt>
    <dgm:pt modelId="{B91893A4-2765-4F03-AAE2-344280910B45}" type="pres">
      <dgm:prSet presAssocID="{4AC4FB90-BC31-4FF3-AD92-D225810B2D7A}" presName="bgRect" presStyleLbl="bgShp" presStyleIdx="1" presStyleCnt="3"/>
      <dgm:spPr/>
    </dgm:pt>
    <dgm:pt modelId="{C5FB3AB8-118A-403C-A742-6E815AB31B8F}" type="pres">
      <dgm:prSet presAssocID="{4AC4FB90-BC31-4FF3-AD92-D225810B2D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ADF99AF7-607B-4FF3-99D7-203A7A7F1871}" type="pres">
      <dgm:prSet presAssocID="{4AC4FB90-BC31-4FF3-AD92-D225810B2D7A}" presName="spaceRect" presStyleCnt="0"/>
      <dgm:spPr/>
    </dgm:pt>
    <dgm:pt modelId="{56D59366-E7DA-4B7B-B455-74ADECD3F152}" type="pres">
      <dgm:prSet presAssocID="{4AC4FB90-BC31-4FF3-AD92-D225810B2D7A}" presName="parTx" presStyleLbl="revTx" presStyleIdx="1" presStyleCnt="3">
        <dgm:presLayoutVars>
          <dgm:chMax val="0"/>
          <dgm:chPref val="0"/>
        </dgm:presLayoutVars>
      </dgm:prSet>
      <dgm:spPr/>
    </dgm:pt>
    <dgm:pt modelId="{A5BCF915-9814-4A7C-8388-A585DFC63599}" type="pres">
      <dgm:prSet presAssocID="{9A35C02E-DE91-4A80-BA5E-CE779397CC13}" presName="sibTrans" presStyleCnt="0"/>
      <dgm:spPr/>
    </dgm:pt>
    <dgm:pt modelId="{5D973AA9-26AB-4757-8F3F-492ED6610AEE}" type="pres">
      <dgm:prSet presAssocID="{C2729756-F72F-4FC1-8CB7-3C3360873A1A}" presName="compNode" presStyleCnt="0"/>
      <dgm:spPr/>
    </dgm:pt>
    <dgm:pt modelId="{4CF5C036-6400-4C77-8120-DF07740E93D1}" type="pres">
      <dgm:prSet presAssocID="{C2729756-F72F-4FC1-8CB7-3C3360873A1A}" presName="bgRect" presStyleLbl="bgShp" presStyleIdx="2" presStyleCnt="3"/>
      <dgm:spPr/>
    </dgm:pt>
    <dgm:pt modelId="{329494B2-3396-4B8C-B3C6-D17F9FD1329E}" type="pres">
      <dgm:prSet presAssocID="{C2729756-F72F-4FC1-8CB7-3C3360873A1A}" presName="iconRect" presStyleLbl="node1" presStyleIdx="2" presStyleCnt="3" custAng="1620000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BA0A605-6530-410D-964E-64230290D37F}" type="pres">
      <dgm:prSet presAssocID="{C2729756-F72F-4FC1-8CB7-3C3360873A1A}" presName="spaceRect" presStyleCnt="0"/>
      <dgm:spPr/>
    </dgm:pt>
    <dgm:pt modelId="{E3B420C2-7DAE-4CB7-A7F2-61C8019E4067}" type="pres">
      <dgm:prSet presAssocID="{C2729756-F72F-4FC1-8CB7-3C3360873A1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26D626A-3B29-42EF-A030-FB08382DD4BD}" type="presOf" srcId="{AA3527F8-4672-471D-B221-81F913A8082B}" destId="{B00CB3C9-CF63-4837-B8D5-C0121A16BC37}" srcOrd="0" destOrd="0" presId="urn:microsoft.com/office/officeart/2018/2/layout/IconVerticalSolidList"/>
    <dgm:cxn modelId="{A45E9D57-FACD-4916-868E-7E2654561AC4}" srcId="{7F5993E0-ACBE-40E4-A697-65E64DC510FF}" destId="{C2729756-F72F-4FC1-8CB7-3C3360873A1A}" srcOrd="2" destOrd="0" parTransId="{8C746F37-4FB4-497B-B872-C2FE7D76B095}" sibTransId="{D8343DC7-B331-40D6-9B79-E47B7498237F}"/>
    <dgm:cxn modelId="{2D057D79-4602-4201-8C50-21E9DB36E443}" srcId="{7F5993E0-ACBE-40E4-A697-65E64DC510FF}" destId="{4AC4FB90-BC31-4FF3-AD92-D225810B2D7A}" srcOrd="1" destOrd="0" parTransId="{628B6F02-8F05-47AC-988E-83F2CB7824E9}" sibTransId="{9A35C02E-DE91-4A80-BA5E-CE779397CC13}"/>
    <dgm:cxn modelId="{91F50898-69C9-4D25-96CB-BA12FB911D9F}" type="presOf" srcId="{7F5993E0-ACBE-40E4-A697-65E64DC510FF}" destId="{AA5C7CCC-A14E-4EDF-A967-B3390DAB2C95}" srcOrd="0" destOrd="0" presId="urn:microsoft.com/office/officeart/2018/2/layout/IconVerticalSolidList"/>
    <dgm:cxn modelId="{74A13CE0-D9D2-4B33-9489-D35E7279E607}" type="presOf" srcId="{4AC4FB90-BC31-4FF3-AD92-D225810B2D7A}" destId="{56D59366-E7DA-4B7B-B455-74ADECD3F152}" srcOrd="0" destOrd="0" presId="urn:microsoft.com/office/officeart/2018/2/layout/IconVerticalSolidList"/>
    <dgm:cxn modelId="{AF10A3E9-F273-40C8-93E5-B620C0C35B2A}" type="presOf" srcId="{C2729756-F72F-4FC1-8CB7-3C3360873A1A}" destId="{E3B420C2-7DAE-4CB7-A7F2-61C8019E4067}" srcOrd="0" destOrd="0" presId="urn:microsoft.com/office/officeart/2018/2/layout/IconVerticalSolidList"/>
    <dgm:cxn modelId="{254B13FF-30FB-4D68-A46F-0C7848E502C7}" srcId="{7F5993E0-ACBE-40E4-A697-65E64DC510FF}" destId="{AA3527F8-4672-471D-B221-81F913A8082B}" srcOrd="0" destOrd="0" parTransId="{050661D8-A32D-47D1-8910-EE635FC9C14F}" sibTransId="{C24CDDDD-DF91-41FB-BFBC-DA9F6183E582}"/>
    <dgm:cxn modelId="{B6526A42-9230-4AF6-A054-643469696736}" type="presParOf" srcId="{AA5C7CCC-A14E-4EDF-A967-B3390DAB2C95}" destId="{ADBD959A-B707-4201-8A70-206298DE04A7}" srcOrd="0" destOrd="0" presId="urn:microsoft.com/office/officeart/2018/2/layout/IconVerticalSolidList"/>
    <dgm:cxn modelId="{C719CF69-3D10-401B-B5FD-E591CF3B6AEF}" type="presParOf" srcId="{ADBD959A-B707-4201-8A70-206298DE04A7}" destId="{578C1668-ABEF-4D51-814C-8562AE2B261B}" srcOrd="0" destOrd="0" presId="urn:microsoft.com/office/officeart/2018/2/layout/IconVerticalSolidList"/>
    <dgm:cxn modelId="{D0242E80-A645-4ABF-9AC1-9BC30036C416}" type="presParOf" srcId="{ADBD959A-B707-4201-8A70-206298DE04A7}" destId="{61870934-B4D4-4AA0-8E4D-96DE8FBB4D28}" srcOrd="1" destOrd="0" presId="urn:microsoft.com/office/officeart/2018/2/layout/IconVerticalSolidList"/>
    <dgm:cxn modelId="{4247F12D-2B29-41A4-874E-935B2189B1EF}" type="presParOf" srcId="{ADBD959A-B707-4201-8A70-206298DE04A7}" destId="{1622D189-9368-4556-AD69-3BE62872F49D}" srcOrd="2" destOrd="0" presId="urn:microsoft.com/office/officeart/2018/2/layout/IconVerticalSolidList"/>
    <dgm:cxn modelId="{574EE34F-187E-48C0-ADEF-C4333167B6EB}" type="presParOf" srcId="{ADBD959A-B707-4201-8A70-206298DE04A7}" destId="{B00CB3C9-CF63-4837-B8D5-C0121A16BC37}" srcOrd="3" destOrd="0" presId="urn:microsoft.com/office/officeart/2018/2/layout/IconVerticalSolidList"/>
    <dgm:cxn modelId="{753A0E45-35A0-4409-ABA7-09ADDC2E0CC0}" type="presParOf" srcId="{AA5C7CCC-A14E-4EDF-A967-B3390DAB2C95}" destId="{E303F309-C3BB-4D5B-863C-9A056A79AD83}" srcOrd="1" destOrd="0" presId="urn:microsoft.com/office/officeart/2018/2/layout/IconVerticalSolidList"/>
    <dgm:cxn modelId="{EE6F4E48-7B97-4096-83C8-BD26292E4B36}" type="presParOf" srcId="{AA5C7CCC-A14E-4EDF-A967-B3390DAB2C95}" destId="{53E49584-D7BF-45A0-BAB8-FCA40F52FF1B}" srcOrd="2" destOrd="0" presId="urn:microsoft.com/office/officeart/2018/2/layout/IconVerticalSolidList"/>
    <dgm:cxn modelId="{2735640D-7ED4-4D94-8198-BAEF456E6921}" type="presParOf" srcId="{53E49584-D7BF-45A0-BAB8-FCA40F52FF1B}" destId="{B91893A4-2765-4F03-AAE2-344280910B45}" srcOrd="0" destOrd="0" presId="urn:microsoft.com/office/officeart/2018/2/layout/IconVerticalSolidList"/>
    <dgm:cxn modelId="{6A95BDB9-DB1D-45DD-BD52-09BE8DC3BD0D}" type="presParOf" srcId="{53E49584-D7BF-45A0-BAB8-FCA40F52FF1B}" destId="{C5FB3AB8-118A-403C-A742-6E815AB31B8F}" srcOrd="1" destOrd="0" presId="urn:microsoft.com/office/officeart/2018/2/layout/IconVerticalSolidList"/>
    <dgm:cxn modelId="{0CD67042-7A7C-4FB8-900F-B24F9E0CC00F}" type="presParOf" srcId="{53E49584-D7BF-45A0-BAB8-FCA40F52FF1B}" destId="{ADF99AF7-607B-4FF3-99D7-203A7A7F1871}" srcOrd="2" destOrd="0" presId="urn:microsoft.com/office/officeart/2018/2/layout/IconVerticalSolidList"/>
    <dgm:cxn modelId="{52887C99-F570-441B-9C30-E38B3A0A1FF6}" type="presParOf" srcId="{53E49584-D7BF-45A0-BAB8-FCA40F52FF1B}" destId="{56D59366-E7DA-4B7B-B455-74ADECD3F152}" srcOrd="3" destOrd="0" presId="urn:microsoft.com/office/officeart/2018/2/layout/IconVerticalSolidList"/>
    <dgm:cxn modelId="{FB34A779-E8DE-4A99-AE18-D36F643E860D}" type="presParOf" srcId="{AA5C7CCC-A14E-4EDF-A967-B3390DAB2C95}" destId="{A5BCF915-9814-4A7C-8388-A585DFC63599}" srcOrd="3" destOrd="0" presId="urn:microsoft.com/office/officeart/2018/2/layout/IconVerticalSolidList"/>
    <dgm:cxn modelId="{75812C1F-4603-41E7-A62F-E4341474F9DB}" type="presParOf" srcId="{AA5C7CCC-A14E-4EDF-A967-B3390DAB2C95}" destId="{5D973AA9-26AB-4757-8F3F-492ED6610AEE}" srcOrd="4" destOrd="0" presId="urn:microsoft.com/office/officeart/2018/2/layout/IconVerticalSolidList"/>
    <dgm:cxn modelId="{32C7DEAB-6919-4568-B1BA-A6D22534FBC6}" type="presParOf" srcId="{5D973AA9-26AB-4757-8F3F-492ED6610AEE}" destId="{4CF5C036-6400-4C77-8120-DF07740E93D1}" srcOrd="0" destOrd="0" presId="urn:microsoft.com/office/officeart/2018/2/layout/IconVerticalSolidList"/>
    <dgm:cxn modelId="{CB7171BA-5B5F-4130-AD44-121A91819F46}" type="presParOf" srcId="{5D973AA9-26AB-4757-8F3F-492ED6610AEE}" destId="{329494B2-3396-4B8C-B3C6-D17F9FD1329E}" srcOrd="1" destOrd="0" presId="urn:microsoft.com/office/officeart/2018/2/layout/IconVerticalSolidList"/>
    <dgm:cxn modelId="{22E6500C-B5C3-4242-B2D2-54937C2AA311}" type="presParOf" srcId="{5D973AA9-26AB-4757-8F3F-492ED6610AEE}" destId="{0BA0A605-6530-410D-964E-64230290D37F}" srcOrd="2" destOrd="0" presId="urn:microsoft.com/office/officeart/2018/2/layout/IconVerticalSolidList"/>
    <dgm:cxn modelId="{BA32C816-96F1-4E94-823A-AA02FF153770}" type="presParOf" srcId="{5D973AA9-26AB-4757-8F3F-492ED6610AEE}" destId="{E3B420C2-7DAE-4CB7-A7F2-61C8019E40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C1668-ABEF-4D51-814C-8562AE2B261B}">
      <dsp:nvSpPr>
        <dsp:cNvPr id="0" name=""/>
        <dsp:cNvSpPr/>
      </dsp:nvSpPr>
      <dsp:spPr>
        <a:xfrm>
          <a:off x="0" y="660"/>
          <a:ext cx="6188689" cy="15451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70934-B4D4-4AA0-8E4D-96DE8FBB4D28}">
      <dsp:nvSpPr>
        <dsp:cNvPr id="0" name=""/>
        <dsp:cNvSpPr/>
      </dsp:nvSpPr>
      <dsp:spPr>
        <a:xfrm>
          <a:off x="467407" y="348318"/>
          <a:ext cx="849830" cy="849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B3C9-CF63-4837-B8D5-C0121A16BC37}">
      <dsp:nvSpPr>
        <dsp:cNvPr id="0" name=""/>
        <dsp:cNvSpPr/>
      </dsp:nvSpPr>
      <dsp:spPr>
        <a:xfrm>
          <a:off x="1784645" y="660"/>
          <a:ext cx="4404043" cy="1545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28" tIns="163528" rIns="163528" bIns="1635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Horizontal</a:t>
          </a:r>
          <a:endParaRPr lang="en-US" sz="2500" kern="1200"/>
        </a:p>
      </dsp:txBody>
      <dsp:txXfrm>
        <a:off x="1784645" y="660"/>
        <a:ext cx="4404043" cy="1545147"/>
      </dsp:txXfrm>
    </dsp:sp>
    <dsp:sp modelId="{B91893A4-2765-4F03-AAE2-344280910B45}">
      <dsp:nvSpPr>
        <dsp:cNvPr id="0" name=""/>
        <dsp:cNvSpPr/>
      </dsp:nvSpPr>
      <dsp:spPr>
        <a:xfrm>
          <a:off x="0" y="1932094"/>
          <a:ext cx="6188689" cy="15451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B3AB8-118A-403C-A742-6E815AB31B8F}">
      <dsp:nvSpPr>
        <dsp:cNvPr id="0" name=""/>
        <dsp:cNvSpPr/>
      </dsp:nvSpPr>
      <dsp:spPr>
        <a:xfrm>
          <a:off x="467407" y="2279752"/>
          <a:ext cx="849830" cy="849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59366-E7DA-4B7B-B455-74ADECD3F152}">
      <dsp:nvSpPr>
        <dsp:cNvPr id="0" name=""/>
        <dsp:cNvSpPr/>
      </dsp:nvSpPr>
      <dsp:spPr>
        <a:xfrm>
          <a:off x="1784645" y="1932094"/>
          <a:ext cx="4404043" cy="1545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28" tIns="163528" rIns="163528" bIns="1635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Diagonal</a:t>
          </a:r>
          <a:endParaRPr lang="en-US" sz="2500" kern="1200"/>
        </a:p>
      </dsp:txBody>
      <dsp:txXfrm>
        <a:off x="1784645" y="1932094"/>
        <a:ext cx="4404043" cy="1545147"/>
      </dsp:txXfrm>
    </dsp:sp>
    <dsp:sp modelId="{4CF5C036-6400-4C77-8120-DF07740E93D1}">
      <dsp:nvSpPr>
        <dsp:cNvPr id="0" name=""/>
        <dsp:cNvSpPr/>
      </dsp:nvSpPr>
      <dsp:spPr>
        <a:xfrm>
          <a:off x="0" y="3863528"/>
          <a:ext cx="6188689" cy="15451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494B2-3396-4B8C-B3C6-D17F9FD1329E}">
      <dsp:nvSpPr>
        <dsp:cNvPr id="0" name=""/>
        <dsp:cNvSpPr/>
      </dsp:nvSpPr>
      <dsp:spPr>
        <a:xfrm rot="16200000">
          <a:off x="467407" y="4211186"/>
          <a:ext cx="849830" cy="84983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420C2-7DAE-4CB7-A7F2-61C8019E4067}">
      <dsp:nvSpPr>
        <dsp:cNvPr id="0" name=""/>
        <dsp:cNvSpPr/>
      </dsp:nvSpPr>
      <dsp:spPr>
        <a:xfrm>
          <a:off x="1784645" y="3863528"/>
          <a:ext cx="4404043" cy="1545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28" tIns="163528" rIns="163528" bIns="1635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Vertical</a:t>
          </a:r>
        </a:p>
      </dsp:txBody>
      <dsp:txXfrm>
        <a:off x="1784645" y="3863528"/>
        <a:ext cx="4404043" cy="1545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August 24,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3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6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August 24,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4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5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4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1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August 24,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2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August 24,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5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499AA-9017-2EEF-0053-3762B2B60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728663"/>
            <a:ext cx="5015638" cy="2795738"/>
          </a:xfrm>
        </p:spPr>
        <p:txBody>
          <a:bodyPr>
            <a:normAutofit/>
          </a:bodyPr>
          <a:lstStyle/>
          <a:p>
            <a:r>
              <a:rPr lang="en-US" dirty="0"/>
              <a:t>The Elements of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40858-1881-509C-82D8-41D011C7F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2298939"/>
          </a:xfrm>
        </p:spPr>
        <p:txBody>
          <a:bodyPr>
            <a:normAutofit/>
          </a:bodyPr>
          <a:lstStyle/>
          <a:p>
            <a:r>
              <a:rPr lang="en-US" dirty="0"/>
              <a:t>The building blocks of making artwork</a:t>
            </a:r>
          </a:p>
        </p:txBody>
      </p:sp>
      <p:pic>
        <p:nvPicPr>
          <p:cNvPr id="4" name="Picture 3" descr="A mosaic of colorful geometric shapes">
            <a:extLst>
              <a:ext uri="{FF2B5EF4-FFF2-40B4-BE49-F238E27FC236}">
                <a16:creationId xmlns:a16="http://schemas.microsoft.com/office/drawing/2014/main" id="{30FA6629-D24F-9A9B-4546-474243C07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" r="35756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302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4CEB5B4-CDED-47E6-9A79-D8983C3D4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0332B2-2BC3-434F-B11C-851A29882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FF54EC60-509D-4A90-A637-580B5967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078284 w 12192000"/>
              <a:gd name="connsiteY1" fmla="*/ 0 h 6858000"/>
              <a:gd name="connsiteX2" fmla="*/ 10117114 w 12192000"/>
              <a:gd name="connsiteY2" fmla="*/ 31950 h 6858000"/>
              <a:gd name="connsiteX3" fmla="*/ 12038791 w 12192000"/>
              <a:gd name="connsiteY3" fmla="*/ 2405191 h 6858000"/>
              <a:gd name="connsiteX4" fmla="*/ 12192000 w 12192000"/>
              <a:gd name="connsiteY4" fmla="*/ 2745399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078284" y="0"/>
                </a:lnTo>
                <a:lnTo>
                  <a:pt x="10117114" y="31950"/>
                </a:lnTo>
                <a:cubicBezTo>
                  <a:pt x="10983782" y="763968"/>
                  <a:pt x="11616084" y="1548856"/>
                  <a:pt x="12038791" y="2405191"/>
                </a:cubicBezTo>
                <a:lnTo>
                  <a:pt x="12192000" y="274539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037ED-F28F-D481-2325-A71D4ABB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6254"/>
            <a:ext cx="8831988" cy="1366981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8000" spc="-100" dirty="0"/>
              <a:t>Shape</a:t>
            </a:r>
          </a:p>
        </p:txBody>
      </p:sp>
      <p:pic>
        <p:nvPicPr>
          <p:cNvPr id="34" name="Picture 33" descr="Architectural Cube houses design">
            <a:extLst>
              <a:ext uri="{FF2B5EF4-FFF2-40B4-BE49-F238E27FC236}">
                <a16:creationId xmlns:a16="http://schemas.microsoft.com/office/drawing/2014/main" id="{CF66B146-B03D-7C60-E535-666C81D33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7" b="23532"/>
          <a:stretch/>
        </p:blipFill>
        <p:spPr>
          <a:xfrm>
            <a:off x="20" y="2540448"/>
            <a:ext cx="12191980" cy="4317552"/>
          </a:xfrm>
          <a:custGeom>
            <a:avLst/>
            <a:gdLst/>
            <a:ahLst/>
            <a:cxnLst/>
            <a:rect l="l" t="t" r="r" b="b"/>
            <a:pathLst>
              <a:path w="12192000" h="4317552">
                <a:moveTo>
                  <a:pt x="7327165" y="60"/>
                </a:moveTo>
                <a:cubicBezTo>
                  <a:pt x="8798454" y="-2521"/>
                  <a:pt x="11554118" y="80070"/>
                  <a:pt x="11933882" y="80070"/>
                </a:cubicBezTo>
                <a:cubicBezTo>
                  <a:pt x="11994255" y="80070"/>
                  <a:pt x="12047081" y="80070"/>
                  <a:pt x="12093304" y="80070"/>
                </a:cubicBezTo>
                <a:lnTo>
                  <a:pt x="12192000" y="80070"/>
                </a:lnTo>
                <a:lnTo>
                  <a:pt x="12192000" y="4317552"/>
                </a:lnTo>
                <a:lnTo>
                  <a:pt x="0" y="4317552"/>
                </a:lnTo>
                <a:lnTo>
                  <a:pt x="0" y="70061"/>
                </a:lnTo>
                <a:lnTo>
                  <a:pt x="272019" y="75122"/>
                </a:lnTo>
                <a:cubicBezTo>
                  <a:pt x="866922" y="88867"/>
                  <a:pt x="1578979" y="113302"/>
                  <a:pt x="1822418" y="64432"/>
                </a:cubicBezTo>
                <a:cubicBezTo>
                  <a:pt x="2211920" y="1878"/>
                  <a:pt x="5717437" y="64432"/>
                  <a:pt x="6558758" y="17516"/>
                </a:cubicBezTo>
                <a:cubicBezTo>
                  <a:pt x="6716507" y="5787"/>
                  <a:pt x="6987636" y="656"/>
                  <a:pt x="7327165" y="6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CC4408D-5823-4186-97B4-25D12A9F9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1608" y="671426"/>
            <a:ext cx="2180393" cy="2972339"/>
          </a:xfrm>
          <a:custGeom>
            <a:avLst/>
            <a:gdLst>
              <a:gd name="connsiteX0" fmla="*/ 1400088 w 2180393"/>
              <a:gd name="connsiteY0" fmla="*/ 850 h 2972339"/>
              <a:gd name="connsiteX1" fmla="*/ 1564820 w 2180393"/>
              <a:gd name="connsiteY1" fmla="*/ 140951 h 2972339"/>
              <a:gd name="connsiteX2" fmla="*/ 1610980 w 2180393"/>
              <a:gd name="connsiteY2" fmla="*/ 245364 h 2972339"/>
              <a:gd name="connsiteX3" fmla="*/ 1686609 w 2180393"/>
              <a:gd name="connsiteY3" fmla="*/ 552617 h 2972339"/>
              <a:gd name="connsiteX4" fmla="*/ 1734955 w 2180393"/>
              <a:gd name="connsiteY4" fmla="*/ 864590 h 2972339"/>
              <a:gd name="connsiteX5" fmla="*/ 2125123 w 2180393"/>
              <a:gd name="connsiteY5" fmla="*/ 639922 h 2972339"/>
              <a:gd name="connsiteX6" fmla="*/ 2180393 w 2180393"/>
              <a:gd name="connsiteY6" fmla="*/ 608096 h 2972339"/>
              <a:gd name="connsiteX7" fmla="*/ 2180393 w 2180393"/>
              <a:gd name="connsiteY7" fmla="*/ 1353285 h 2972339"/>
              <a:gd name="connsiteX8" fmla="*/ 2151774 w 2180393"/>
              <a:gd name="connsiteY8" fmla="*/ 1371544 h 2972339"/>
              <a:gd name="connsiteX9" fmla="*/ 2007201 w 2180393"/>
              <a:gd name="connsiteY9" fmla="*/ 1463785 h 2972339"/>
              <a:gd name="connsiteX10" fmla="*/ 2114902 w 2180393"/>
              <a:gd name="connsiteY10" fmla="*/ 1491649 h 2972339"/>
              <a:gd name="connsiteX11" fmla="*/ 2180393 w 2180393"/>
              <a:gd name="connsiteY11" fmla="*/ 1508592 h 2972339"/>
              <a:gd name="connsiteX12" fmla="*/ 2180393 w 2180393"/>
              <a:gd name="connsiteY12" fmla="*/ 2169111 h 2972339"/>
              <a:gd name="connsiteX13" fmla="*/ 2074192 w 2180393"/>
              <a:gd name="connsiteY13" fmla="*/ 2143448 h 2972339"/>
              <a:gd name="connsiteX14" fmla="*/ 1764757 w 2180393"/>
              <a:gd name="connsiteY14" fmla="*/ 2011520 h 2972339"/>
              <a:gd name="connsiteX15" fmla="*/ 1788238 w 2180393"/>
              <a:gd name="connsiteY15" fmla="*/ 2277215 h 2972339"/>
              <a:gd name="connsiteX16" fmla="*/ 1790306 w 2180393"/>
              <a:gd name="connsiteY16" fmla="*/ 2614053 h 2972339"/>
              <a:gd name="connsiteX17" fmla="*/ 1729637 w 2180393"/>
              <a:gd name="connsiteY17" fmla="*/ 2815626 h 2972339"/>
              <a:gd name="connsiteX18" fmla="*/ 1622806 w 2180393"/>
              <a:gd name="connsiteY18" fmla="*/ 2912786 h 2972339"/>
              <a:gd name="connsiteX19" fmla="*/ 1424688 w 2180393"/>
              <a:gd name="connsiteY19" fmla="*/ 2969538 h 2972339"/>
              <a:gd name="connsiteX20" fmla="*/ 1130679 w 2180393"/>
              <a:gd name="connsiteY20" fmla="*/ 2829322 h 2972339"/>
              <a:gd name="connsiteX21" fmla="*/ 1082217 w 2180393"/>
              <a:gd name="connsiteY21" fmla="*/ 2646628 h 2972339"/>
              <a:gd name="connsiteX22" fmla="*/ 1096958 w 2180393"/>
              <a:gd name="connsiteY22" fmla="*/ 2082085 h 2972339"/>
              <a:gd name="connsiteX23" fmla="*/ 801449 w 2180393"/>
              <a:gd name="connsiteY23" fmla="*/ 2290564 h 2972339"/>
              <a:gd name="connsiteX24" fmla="*/ 724319 w 2180393"/>
              <a:gd name="connsiteY24" fmla="*/ 2332006 h 2972339"/>
              <a:gd name="connsiteX25" fmla="*/ 674473 w 2180393"/>
              <a:gd name="connsiteY25" fmla="*/ 2368729 h 2972339"/>
              <a:gd name="connsiteX26" fmla="*/ 409932 w 2180393"/>
              <a:gd name="connsiteY26" fmla="*/ 2431353 h 2972339"/>
              <a:gd name="connsiteX27" fmla="*/ 260626 w 2180393"/>
              <a:gd name="connsiteY27" fmla="*/ 2282964 h 2972339"/>
              <a:gd name="connsiteX28" fmla="*/ 210896 w 2180393"/>
              <a:gd name="connsiteY28" fmla="*/ 2190408 h 2972339"/>
              <a:gd name="connsiteX29" fmla="*/ 186148 w 2180393"/>
              <a:gd name="connsiteY29" fmla="*/ 2014851 h 2972339"/>
              <a:gd name="connsiteX30" fmla="*/ 309671 w 2180393"/>
              <a:gd name="connsiteY30" fmla="*/ 1819265 h 2972339"/>
              <a:gd name="connsiteX31" fmla="*/ 751151 w 2180393"/>
              <a:gd name="connsiteY31" fmla="*/ 1512475 h 2972339"/>
              <a:gd name="connsiteX32" fmla="*/ 486727 w 2180393"/>
              <a:gd name="connsiteY32" fmla="*/ 1445820 h 2972339"/>
              <a:gd name="connsiteX33" fmla="*/ 157147 w 2180393"/>
              <a:gd name="connsiteY33" fmla="*/ 1294897 h 2972339"/>
              <a:gd name="connsiteX34" fmla="*/ 27986 w 2180393"/>
              <a:gd name="connsiteY34" fmla="*/ 1165503 h 2972339"/>
              <a:gd name="connsiteX35" fmla="*/ 40076 w 2180393"/>
              <a:gd name="connsiteY35" fmla="*/ 910514 h 2972339"/>
              <a:gd name="connsiteX36" fmla="*/ 237161 w 2180393"/>
              <a:gd name="connsiteY36" fmla="*/ 685343 h 2972339"/>
              <a:gd name="connsiteX37" fmla="*/ 397290 w 2180393"/>
              <a:gd name="connsiteY37" fmla="*/ 668881 h 2972339"/>
              <a:gd name="connsiteX38" fmla="*/ 1077863 w 2180393"/>
              <a:gd name="connsiteY38" fmla="*/ 899583 h 2972339"/>
              <a:gd name="connsiteX39" fmla="*/ 991644 w 2180393"/>
              <a:gd name="connsiteY39" fmla="*/ 498623 h 2972339"/>
              <a:gd name="connsiteX40" fmla="*/ 975301 w 2180393"/>
              <a:gd name="connsiteY40" fmla="*/ 209214 h 2972339"/>
              <a:gd name="connsiteX41" fmla="*/ 1147404 w 2180393"/>
              <a:gd name="connsiteY41" fmla="*/ 67043 h 2972339"/>
              <a:gd name="connsiteX42" fmla="*/ 1400088 w 2180393"/>
              <a:gd name="connsiteY42" fmla="*/ 850 h 29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0393" h="2972339">
                <a:moveTo>
                  <a:pt x="1400088" y="850"/>
                </a:moveTo>
                <a:cubicBezTo>
                  <a:pt x="1462942" y="6837"/>
                  <a:pt x="1515090" y="48395"/>
                  <a:pt x="1564820" y="140951"/>
                </a:cubicBezTo>
                <a:cubicBezTo>
                  <a:pt x="1589684" y="187229"/>
                  <a:pt x="1606261" y="218081"/>
                  <a:pt x="1610980" y="245364"/>
                </a:cubicBezTo>
                <a:cubicBezTo>
                  <a:pt x="1632277" y="303499"/>
                  <a:pt x="1652422" y="322494"/>
                  <a:pt x="1686609" y="552617"/>
                </a:cubicBezTo>
                <a:cubicBezTo>
                  <a:pt x="1729085" y="798166"/>
                  <a:pt x="1731503" y="747168"/>
                  <a:pt x="1734955" y="864590"/>
                </a:cubicBezTo>
                <a:cubicBezTo>
                  <a:pt x="1928527" y="753127"/>
                  <a:pt x="2049509" y="683462"/>
                  <a:pt x="2125123" y="639922"/>
                </a:cubicBezTo>
                <a:lnTo>
                  <a:pt x="2180393" y="608096"/>
                </a:lnTo>
                <a:lnTo>
                  <a:pt x="2180393" y="1353285"/>
                </a:lnTo>
                <a:lnTo>
                  <a:pt x="2151774" y="1371544"/>
                </a:lnTo>
                <a:cubicBezTo>
                  <a:pt x="2007201" y="1463785"/>
                  <a:pt x="2007201" y="1463785"/>
                  <a:pt x="2007201" y="1463785"/>
                </a:cubicBezTo>
                <a:cubicBezTo>
                  <a:pt x="2045442" y="1473678"/>
                  <a:pt x="2081292" y="1482953"/>
                  <a:pt x="2114902" y="1491649"/>
                </a:cubicBezTo>
                <a:lnTo>
                  <a:pt x="2180393" y="1508592"/>
                </a:lnTo>
                <a:lnTo>
                  <a:pt x="2180393" y="2169111"/>
                </a:lnTo>
                <a:lnTo>
                  <a:pt x="2074192" y="2143448"/>
                </a:lnTo>
                <a:cubicBezTo>
                  <a:pt x="1928338" y="2112480"/>
                  <a:pt x="1776614" y="2015089"/>
                  <a:pt x="1764757" y="2011520"/>
                </a:cubicBezTo>
                <a:cubicBezTo>
                  <a:pt x="1765908" y="2050661"/>
                  <a:pt x="1777648" y="2183508"/>
                  <a:pt x="1788238" y="2277215"/>
                </a:cubicBezTo>
                <a:cubicBezTo>
                  <a:pt x="1777531" y="2312786"/>
                  <a:pt x="1801129" y="2449203"/>
                  <a:pt x="1790306" y="2614053"/>
                </a:cubicBezTo>
                <a:cubicBezTo>
                  <a:pt x="1783052" y="2767046"/>
                  <a:pt x="1758187" y="2720768"/>
                  <a:pt x="1729637" y="2815626"/>
                </a:cubicBezTo>
                <a:cubicBezTo>
                  <a:pt x="1718930" y="2851197"/>
                  <a:pt x="1684510" y="2879632"/>
                  <a:pt x="1622806" y="2912786"/>
                </a:cubicBezTo>
                <a:cubicBezTo>
                  <a:pt x="1557534" y="2957797"/>
                  <a:pt x="1491111" y="2963668"/>
                  <a:pt x="1424688" y="2969538"/>
                </a:cubicBezTo>
                <a:cubicBezTo>
                  <a:pt x="1303699" y="2984849"/>
                  <a:pt x="1188697" y="2937304"/>
                  <a:pt x="1130679" y="2829322"/>
                </a:cubicBezTo>
                <a:cubicBezTo>
                  <a:pt x="1105814" y="2783044"/>
                  <a:pt x="1096375" y="2728478"/>
                  <a:pt x="1082217" y="2646628"/>
                </a:cubicBezTo>
                <a:cubicBezTo>
                  <a:pt x="1124008" y="2335922"/>
                  <a:pt x="1108582" y="2344211"/>
                  <a:pt x="1096958" y="2082085"/>
                </a:cubicBezTo>
                <a:cubicBezTo>
                  <a:pt x="801449" y="2290564"/>
                  <a:pt x="801449" y="2290564"/>
                  <a:pt x="801449" y="2290564"/>
                </a:cubicBezTo>
                <a:cubicBezTo>
                  <a:pt x="774166" y="2295284"/>
                  <a:pt x="743314" y="2311861"/>
                  <a:pt x="724319" y="2332006"/>
                </a:cubicBezTo>
                <a:cubicBezTo>
                  <a:pt x="708893" y="2340295"/>
                  <a:pt x="689899" y="2360441"/>
                  <a:pt x="674473" y="2368729"/>
                </a:cubicBezTo>
                <a:cubicBezTo>
                  <a:pt x="551066" y="2435037"/>
                  <a:pt x="469217" y="2449196"/>
                  <a:pt x="409932" y="2431353"/>
                </a:cubicBezTo>
                <a:cubicBezTo>
                  <a:pt x="354215" y="2401652"/>
                  <a:pt x="302067" y="2360094"/>
                  <a:pt x="260626" y="2282964"/>
                </a:cubicBezTo>
                <a:cubicBezTo>
                  <a:pt x="264195" y="2271106"/>
                  <a:pt x="244049" y="2252112"/>
                  <a:pt x="210896" y="2190408"/>
                </a:cubicBezTo>
                <a:cubicBezTo>
                  <a:pt x="186031" y="2144130"/>
                  <a:pt x="176592" y="2089563"/>
                  <a:pt x="186148" y="2014851"/>
                </a:cubicBezTo>
                <a:cubicBezTo>
                  <a:pt x="195703" y="1940139"/>
                  <a:pt x="240830" y="1876133"/>
                  <a:pt x="309671" y="1819265"/>
                </a:cubicBezTo>
                <a:cubicBezTo>
                  <a:pt x="751151" y="1512475"/>
                  <a:pt x="751151" y="1512475"/>
                  <a:pt x="751151" y="1512475"/>
                </a:cubicBezTo>
                <a:cubicBezTo>
                  <a:pt x="629012" y="1488645"/>
                  <a:pt x="640869" y="1492213"/>
                  <a:pt x="486727" y="1445820"/>
                </a:cubicBezTo>
                <a:cubicBezTo>
                  <a:pt x="324296" y="1384000"/>
                  <a:pt x="209294" y="1336455"/>
                  <a:pt x="157147" y="1294897"/>
                </a:cubicBezTo>
                <a:cubicBezTo>
                  <a:pt x="93142" y="1249770"/>
                  <a:pt x="52851" y="1211781"/>
                  <a:pt x="27986" y="1165503"/>
                </a:cubicBezTo>
                <a:cubicBezTo>
                  <a:pt x="-17024" y="1100230"/>
                  <a:pt x="-3900" y="1013661"/>
                  <a:pt x="40076" y="910514"/>
                </a:cubicBezTo>
                <a:cubicBezTo>
                  <a:pt x="87621" y="795511"/>
                  <a:pt x="160031" y="726785"/>
                  <a:pt x="237161" y="685343"/>
                </a:cubicBezTo>
                <a:cubicBezTo>
                  <a:pt x="298864" y="652189"/>
                  <a:pt x="338004" y="651038"/>
                  <a:pt x="397290" y="668881"/>
                </a:cubicBezTo>
                <a:cubicBezTo>
                  <a:pt x="1077863" y="899583"/>
                  <a:pt x="1077863" y="899583"/>
                  <a:pt x="1077863" y="899583"/>
                </a:cubicBezTo>
                <a:cubicBezTo>
                  <a:pt x="991644" y="498623"/>
                  <a:pt x="991644" y="498623"/>
                  <a:pt x="991644" y="498623"/>
                </a:cubicBezTo>
                <a:cubicBezTo>
                  <a:pt x="940764" y="366927"/>
                  <a:pt x="942031" y="276789"/>
                  <a:pt x="975301" y="209214"/>
                </a:cubicBezTo>
                <a:cubicBezTo>
                  <a:pt x="1008571" y="141639"/>
                  <a:pt x="1073843" y="96628"/>
                  <a:pt x="1147404" y="67043"/>
                </a:cubicBezTo>
                <a:cubicBezTo>
                  <a:pt x="1251816" y="20880"/>
                  <a:pt x="1337234" y="-5136"/>
                  <a:pt x="1400088" y="850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82C2B4-F418-F491-CB9A-A85719ED1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43945"/>
            <a:ext cx="8831989" cy="70974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The external lines or contours of a form. It is 2 dimensional, NOT 3-dimensional. </a:t>
            </a:r>
          </a:p>
        </p:txBody>
      </p:sp>
    </p:spTree>
    <p:extLst>
      <p:ext uri="{BB962C8B-B14F-4D97-AF65-F5344CB8AC3E}">
        <p14:creationId xmlns:p14="http://schemas.microsoft.com/office/powerpoint/2010/main" val="367134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nes intersecting at pushpin">
            <a:extLst>
              <a:ext uri="{FF2B5EF4-FFF2-40B4-BE49-F238E27FC236}">
                <a16:creationId xmlns:a16="http://schemas.microsoft.com/office/drawing/2014/main" id="{63E71379-2EC7-7D6D-C95B-F49B39160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0" r="-1" b="632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A5107-FACF-FFF6-CB4F-D39D5005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/>
            <a:r>
              <a:rPr lang="en-US" sz="14900" spc="-100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7E3B-EE70-02E2-BFA1-DF0F9F521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830398"/>
            <a:ext cx="5015638" cy="1219439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The most basic of the elements, marking the distance between two points.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8119F7-B84E-4EBF-919F-A9B0F6D92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17479-17CB-402A-8689-750C6F385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820C-1F8F-AB9E-FD20-3C3E880B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5510138"/>
          </a:xfrm>
        </p:spPr>
        <p:txBody>
          <a:bodyPr>
            <a:normAutofit/>
          </a:bodyPr>
          <a:lstStyle/>
          <a:p>
            <a:r>
              <a:rPr lang="en-US" dirty="0"/>
              <a:t>Lines can be…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534AA72-89BF-4BB0-B339-DEB9FC7F1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2978" y="0"/>
            <a:ext cx="7809022" cy="6858000"/>
          </a:xfrm>
          <a:custGeom>
            <a:avLst/>
            <a:gdLst>
              <a:gd name="connsiteX0" fmla="*/ 27229 w 7809022"/>
              <a:gd name="connsiteY0" fmla="*/ 0 h 6858000"/>
              <a:gd name="connsiteX1" fmla="*/ 7809022 w 7809022"/>
              <a:gd name="connsiteY1" fmla="*/ 0 h 6858000"/>
              <a:gd name="connsiteX2" fmla="*/ 7809022 w 7809022"/>
              <a:gd name="connsiteY2" fmla="*/ 6858000 h 6858000"/>
              <a:gd name="connsiteX3" fmla="*/ 41303 w 7809022"/>
              <a:gd name="connsiteY3" fmla="*/ 6858000 h 6858000"/>
              <a:gd name="connsiteX4" fmla="*/ 41303 w 7809022"/>
              <a:gd name="connsiteY4" fmla="*/ 6822879 h 6858000"/>
              <a:gd name="connsiteX5" fmla="*/ 41303 w 7809022"/>
              <a:gd name="connsiteY5" fmla="*/ 6667752 h 6858000"/>
              <a:gd name="connsiteX6" fmla="*/ 0 w 7809022"/>
              <a:gd name="connsiteY6" fmla="*/ 3813425 h 6858000"/>
              <a:gd name="connsiteX7" fmla="*/ 41303 w 7809022"/>
              <a:gd name="connsiteY7" fmla="*/ 2572413 h 6858000"/>
              <a:gd name="connsiteX8" fmla="*/ 41303 w 7809022"/>
              <a:gd name="connsiteY8" fmla="*/ 1496869 h 6858000"/>
              <a:gd name="connsiteX9" fmla="*/ 41303 w 7809022"/>
              <a:gd name="connsiteY9" fmla="*/ 1083199 h 6858000"/>
              <a:gd name="connsiteX10" fmla="*/ 0 w 7809022"/>
              <a:gd name="connsiteY10" fmla="*/ 545427 h 6858000"/>
              <a:gd name="connsiteX11" fmla="*/ 22153 w 7809022"/>
              <a:gd name="connsiteY11" fmla="*/ 1016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9022" h="6858000">
                <a:moveTo>
                  <a:pt x="27229" y="0"/>
                </a:moveTo>
                <a:lnTo>
                  <a:pt x="7809022" y="0"/>
                </a:lnTo>
                <a:lnTo>
                  <a:pt x="7809022" y="6858000"/>
                </a:lnTo>
                <a:lnTo>
                  <a:pt x="41303" y="6858000"/>
                </a:lnTo>
                <a:lnTo>
                  <a:pt x="41303" y="6822879"/>
                </a:lnTo>
                <a:cubicBezTo>
                  <a:pt x="41303" y="6760828"/>
                  <a:pt x="41303" y="6709119"/>
                  <a:pt x="41303" y="6667752"/>
                </a:cubicBezTo>
                <a:cubicBezTo>
                  <a:pt x="41303" y="6667752"/>
                  <a:pt x="41303" y="6667752"/>
                  <a:pt x="0" y="3813425"/>
                </a:cubicBezTo>
                <a:cubicBezTo>
                  <a:pt x="0" y="3813425"/>
                  <a:pt x="0" y="3813425"/>
                  <a:pt x="41303" y="2572413"/>
                </a:cubicBezTo>
                <a:cubicBezTo>
                  <a:pt x="41303" y="2572413"/>
                  <a:pt x="41303" y="2572413"/>
                  <a:pt x="41303" y="1496869"/>
                </a:cubicBezTo>
                <a:cubicBezTo>
                  <a:pt x="41303" y="1455502"/>
                  <a:pt x="41303" y="1290034"/>
                  <a:pt x="41303" y="1083199"/>
                </a:cubicBezTo>
                <a:cubicBezTo>
                  <a:pt x="41303" y="876364"/>
                  <a:pt x="0" y="710895"/>
                  <a:pt x="0" y="545427"/>
                </a:cubicBezTo>
                <a:cubicBezTo>
                  <a:pt x="0" y="545427"/>
                  <a:pt x="0" y="545427"/>
                  <a:pt x="22153" y="101661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A838C3-FC70-D213-1F48-F5517642D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918984"/>
              </p:ext>
            </p:extLst>
          </p:nvPr>
        </p:nvGraphicFramePr>
        <p:xfrm>
          <a:off x="5260361" y="728664"/>
          <a:ext cx="6188689" cy="540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Horizontal stair railing on glulam staircase. All fir. Slats are 1x2 ...">
            <a:extLst>
              <a:ext uri="{FF2B5EF4-FFF2-40B4-BE49-F238E27FC236}">
                <a16:creationId xmlns:a16="http://schemas.microsoft.com/office/drawing/2014/main" id="{2F14DB51-DE2C-D2F6-623F-2B24EBB8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8" y="1403497"/>
            <a:ext cx="3429443" cy="457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0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1" name="Rectangle 12294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12" name="Rectangle 12296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Rectangle 12298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1F734-D0E7-58A0-B8F4-E00F6490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 dirty="0"/>
              <a:t>Lines</a:t>
            </a:r>
          </a:p>
        </p:txBody>
      </p:sp>
      <p:pic>
        <p:nvPicPr>
          <p:cNvPr id="12290" name="Picture 2" descr="Set Hand Drawn Striped Pattern. Black and White. Design Elements Drawn ...">
            <a:extLst>
              <a:ext uri="{FF2B5EF4-FFF2-40B4-BE49-F238E27FC236}">
                <a16:creationId xmlns:a16="http://schemas.microsoft.com/office/drawing/2014/main" id="{85748540-1595-D9A0-26AA-F22125AD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910985"/>
            <a:ext cx="5014800" cy="5027368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14" name="Group 12300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2315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316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317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2318" name="Group 12305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23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3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3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23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stressed grey and blue concrete wall">
            <a:extLst>
              <a:ext uri="{FF2B5EF4-FFF2-40B4-BE49-F238E27FC236}">
                <a16:creationId xmlns:a16="http://schemas.microsoft.com/office/drawing/2014/main" id="{6401FF86-A6F6-0D14-F7B0-CE88034C7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7" r="-1" b="485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1975A-292C-A053-834B-426D1FF1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10700" spc="-100" dirty="0"/>
              <a:t>Texture</a:t>
            </a:r>
            <a:endParaRPr lang="en-US" sz="5600" spc="-1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77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texture of a woven fabric">
            <a:extLst>
              <a:ext uri="{FF2B5EF4-FFF2-40B4-BE49-F238E27FC236}">
                <a16:creationId xmlns:a16="http://schemas.microsoft.com/office/drawing/2014/main" id="{EA2391C6-8C6F-F0E9-02CA-2103FC7F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2" r="-1" b="12438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98EF2-7068-53BC-76D5-9BAA628D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0194"/>
            <a:ext cx="10752530" cy="524670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/>
            <a:r>
              <a:rPr lang="en-US" sz="5200" spc="-100" dirty="0"/>
              <a:t>There are two types of texture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1026" name="Picture 2" descr="Popeye Anchor Women's Sweatshirt - Navy | Elementary art projects, Art ...">
            <a:extLst>
              <a:ext uri="{FF2B5EF4-FFF2-40B4-BE49-F238E27FC236}">
                <a16:creationId xmlns:a16="http://schemas.microsoft.com/office/drawing/2014/main" id="{CD5BA455-CCBD-FAB1-0BB8-FE73063E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24" y="1758291"/>
            <a:ext cx="4392453" cy="30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DAF085-FE47-D628-5812-F9D14E2FD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4" y="4968774"/>
            <a:ext cx="5015638" cy="1737810"/>
          </a:xfrm>
        </p:spPr>
        <p:txBody>
          <a:bodyPr vert="horz" lIns="0" tIns="0" rIns="0" bIns="0" rtlCol="0"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Tactile Texture: 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Actual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How it feels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Can be felt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7338D-CEBE-88F8-665C-4149853BFCFC}"/>
              </a:ext>
            </a:extLst>
          </p:cNvPr>
          <p:cNvSpPr txBox="1">
            <a:spLocks/>
          </p:cNvSpPr>
          <p:nvPr/>
        </p:nvSpPr>
        <p:spPr>
          <a:xfrm>
            <a:off x="6621725" y="4960714"/>
            <a:ext cx="5015638" cy="173781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The Hand Extrablack" panose="03070A02030502020204" pitchFamily="66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Visual Texture: 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Implied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How it looks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Can’t be felt</a:t>
            </a:r>
          </a:p>
        </p:txBody>
      </p:sp>
      <p:pic>
        <p:nvPicPr>
          <p:cNvPr id="1028" name="Picture 4" descr="roraimasalinasid2126 [licensed for non-commercial use only] / Texture">
            <a:extLst>
              <a:ext uri="{FF2B5EF4-FFF2-40B4-BE49-F238E27FC236}">
                <a16:creationId xmlns:a16="http://schemas.microsoft.com/office/drawing/2014/main" id="{C25B6632-43A2-8951-F949-9AC23EF4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0010" y="1243816"/>
            <a:ext cx="3059068" cy="40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0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1AF6E-16DB-254F-F94E-03F16A85C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66F5A-1986-87B2-599E-27DFD0ED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/>
            <a:r>
              <a:rPr lang="en-US" sz="13800" spc="-100" dirty="0"/>
              <a:t>Space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8EF8F6-0DAC-598A-FD9A-966EDE12F204}"/>
              </a:ext>
            </a:extLst>
          </p:cNvPr>
          <p:cNvSpPr txBox="1"/>
          <p:nvPr/>
        </p:nvSpPr>
        <p:spPr>
          <a:xfrm>
            <a:off x="467611" y="3576346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+mj-lt"/>
              </a:rPr>
              <a:t>Space in art is the element that creates a sense of </a:t>
            </a:r>
            <a:r>
              <a:rPr lang="en-US" b="1" i="0" dirty="0">
                <a:effectLst/>
                <a:latin typeface="+mj-lt"/>
              </a:rPr>
              <a:t>depth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1" i="0" dirty="0">
                <a:effectLst/>
                <a:latin typeface="+mj-lt"/>
              </a:rPr>
              <a:t>dimension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1" i="0" dirty="0">
                <a:effectLst/>
                <a:latin typeface="+mj-lt"/>
              </a:rPr>
              <a:t>and distance</a:t>
            </a:r>
            <a:r>
              <a:rPr lang="en-US" b="0" i="0" dirty="0">
                <a:effectLst/>
                <a:latin typeface="+mj-lt"/>
              </a:rPr>
              <a:t> on a flat surface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54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206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6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6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7C33079-E7E5-9DC3-676D-636DFB969743}"/>
              </a:ext>
            </a:extLst>
          </p:cNvPr>
          <p:cNvSpPr/>
          <p:nvPr/>
        </p:nvSpPr>
        <p:spPr>
          <a:xfrm>
            <a:off x="0" y="0"/>
            <a:ext cx="12192000" cy="2075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06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7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7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2052" name="Picture 4" descr="A nice example of negative space used to create a powerfully contrasted ...">
            <a:extLst>
              <a:ext uri="{FF2B5EF4-FFF2-40B4-BE49-F238E27FC236}">
                <a16:creationId xmlns:a16="http://schemas.microsoft.com/office/drawing/2014/main" id="{BB21143E-34A4-EFC4-CA62-787FEFA9B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2781" b="2"/>
          <a:stretch/>
        </p:blipFill>
        <p:spPr bwMode="auto"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rawing a blank | Elements of art space, Negative space art, Space art ...">
            <a:extLst>
              <a:ext uri="{FF2B5EF4-FFF2-40B4-BE49-F238E27FC236}">
                <a16:creationId xmlns:a16="http://schemas.microsoft.com/office/drawing/2014/main" id="{B0FBD87E-9841-3C36-BC10-2A18AFD9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23" y="3041289"/>
            <a:ext cx="3797549" cy="35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13F08-0B08-E54A-3AAC-00BE9699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2" y="76517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 dirty="0">
                <a:solidFill>
                  <a:schemeClr val="bg1"/>
                </a:solidFill>
              </a:rPr>
              <a:t>Positive Space </a:t>
            </a:r>
            <a:r>
              <a:rPr lang="en-US" sz="5600" spc="-100" dirty="0"/>
              <a:t>Negative Space</a:t>
            </a:r>
          </a:p>
        </p:txBody>
      </p:sp>
    </p:spTree>
    <p:extLst>
      <p:ext uri="{BB962C8B-B14F-4D97-AF65-F5344CB8AC3E}">
        <p14:creationId xmlns:p14="http://schemas.microsoft.com/office/powerpoint/2010/main" val="189643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8" name="Rectangle 3082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Line art by CK--Art on DeviantArt">
            <a:extLst>
              <a:ext uri="{FF2B5EF4-FFF2-40B4-BE49-F238E27FC236}">
                <a16:creationId xmlns:a16="http://schemas.microsoft.com/office/drawing/2014/main" id="{66D87210-6E98-4D20-C4D2-A4AE30BF4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5" b="18218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on Illustrations">
            <a:extLst>
              <a:ext uri="{FF2B5EF4-FFF2-40B4-BE49-F238E27FC236}">
                <a16:creationId xmlns:a16="http://schemas.microsoft.com/office/drawing/2014/main" id="{1805CD92-3856-8911-54CC-36788B72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4866" y="-828970"/>
            <a:ext cx="6022268" cy="85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2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57A9C-3608-D2B4-1C0E-EBF7BD88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What are the elements of art?</a:t>
            </a:r>
          </a:p>
        </p:txBody>
      </p:sp>
      <p:pic>
        <p:nvPicPr>
          <p:cNvPr id="5" name="Picture 4" descr="Brightly coloured wooden planks">
            <a:extLst>
              <a:ext uri="{FF2B5EF4-FFF2-40B4-BE49-F238E27FC236}">
                <a16:creationId xmlns:a16="http://schemas.microsoft.com/office/drawing/2014/main" id="{871E2A65-1737-095D-99E2-12508F6B1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9" r="20118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93F2-7289-4D8C-ED1B-08D9DE8CF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541600"/>
            <a:ext cx="4991962" cy="380603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The elements of art are the building blocks of every piece of art.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They are: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Color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Value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Line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Shape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Texture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Form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70610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ppreciating Art: Sketch #7: Basic Forms">
            <a:extLst>
              <a:ext uri="{FF2B5EF4-FFF2-40B4-BE49-F238E27FC236}">
                <a16:creationId xmlns:a16="http://schemas.microsoft.com/office/drawing/2014/main" id="{C626090D-B831-8D6B-BD43-DE169817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6" y="0"/>
            <a:ext cx="10207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55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xture Art Painting at PaintingValley.com | Explore collection of ...">
            <a:extLst>
              <a:ext uri="{FF2B5EF4-FFF2-40B4-BE49-F238E27FC236}">
                <a16:creationId xmlns:a16="http://schemas.microsoft.com/office/drawing/2014/main" id="{1E0AE66B-55B9-511A-BB5A-41294634C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30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ne Art Series | Doodle Art on Behance | Doodle art designs, Doodle ...">
            <a:extLst>
              <a:ext uri="{FF2B5EF4-FFF2-40B4-BE49-F238E27FC236}">
                <a16:creationId xmlns:a16="http://schemas.microsoft.com/office/drawing/2014/main" id="{91A222A8-9710-1501-813D-CCFE4D0C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2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732B5DB-8944-C02C-DC21-012A1EDB5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9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lements of Art | Artists For Artists Amino">
            <a:extLst>
              <a:ext uri="{FF2B5EF4-FFF2-40B4-BE49-F238E27FC236}">
                <a16:creationId xmlns:a16="http://schemas.microsoft.com/office/drawing/2014/main" id="{D6176218-25EB-3D7A-EB3C-C804718B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6713"/>
            <a:ext cx="97536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81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 pencils on a wood background">
            <a:extLst>
              <a:ext uri="{FF2B5EF4-FFF2-40B4-BE49-F238E27FC236}">
                <a16:creationId xmlns:a16="http://schemas.microsoft.com/office/drawing/2014/main" id="{B71F2767-2200-E190-A9B3-C985BF212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A283F-0770-700A-AE40-1757D206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/>
            <a:r>
              <a:rPr lang="en-US" sz="14900" spc="-100" dirty="0"/>
              <a:t>Color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97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BB3780B-63EB-450D-A804-D6AA12F9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E0847A5-A329-48CD-B3A7-3892FF6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BB0B4-A9AE-A822-2F41-65783A7E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Color Wheel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A4F5-81CC-41B8-4781-FCC66941E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en-US" dirty="0"/>
              <a:t>A tool artists use to help them identify the relationship between different colors.</a:t>
            </a:r>
          </a:p>
        </p:txBody>
      </p:sp>
      <p:pic>
        <p:nvPicPr>
          <p:cNvPr id="1026" name="Picture 2" descr="Jane Blundell Artist: More Colour wheels and templates - mixing ...">
            <a:extLst>
              <a:ext uri="{FF2B5EF4-FFF2-40B4-BE49-F238E27FC236}">
                <a16:creationId xmlns:a16="http://schemas.microsoft.com/office/drawing/2014/main" id="{0BDB7247-4760-987D-4810-B8CFE8DC1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" b="-3"/>
          <a:stretch/>
        </p:blipFill>
        <p:spPr bwMode="auto">
          <a:xfrm>
            <a:off x="6257657" y="56676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0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098D1B-E595-73BD-42D5-E8680F9F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Primary Colors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E3EF5B-1D87-8663-DBDE-02902AA06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en-US" dirty="0"/>
              <a:t>Red</a:t>
            </a:r>
          </a:p>
          <a:p>
            <a:r>
              <a:rPr lang="en-US" dirty="0"/>
              <a:t>Blue</a:t>
            </a:r>
          </a:p>
          <a:p>
            <a:r>
              <a:rPr lang="en-US" dirty="0"/>
              <a:t>Yellow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three colors can be mixed together in different combinations to make any color.</a:t>
            </a:r>
          </a:p>
        </p:txBody>
      </p:sp>
      <p:pic>
        <p:nvPicPr>
          <p:cNvPr id="6" name="Picture 2" descr="Jane Blundell Artist: More Colour wheels and templates - mixing ...">
            <a:extLst>
              <a:ext uri="{FF2B5EF4-FFF2-40B4-BE49-F238E27FC236}">
                <a16:creationId xmlns:a16="http://schemas.microsoft.com/office/drawing/2014/main" id="{1E5FD38B-42FF-BBDF-A579-3AF7A783B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" b="-3"/>
          <a:stretch/>
        </p:blipFill>
        <p:spPr bwMode="auto">
          <a:xfrm>
            <a:off x="6257657" y="56676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1CC74CA-0BEB-7517-68F7-E308D062C559}"/>
              </a:ext>
            </a:extLst>
          </p:cNvPr>
          <p:cNvSpPr/>
          <p:nvPr/>
        </p:nvSpPr>
        <p:spPr>
          <a:xfrm>
            <a:off x="6664960" y="3271520"/>
            <a:ext cx="3230880" cy="2641600"/>
          </a:xfrm>
          <a:custGeom>
            <a:avLst/>
            <a:gdLst>
              <a:gd name="connsiteX0" fmla="*/ 2011680 w 3230880"/>
              <a:gd name="connsiteY0" fmla="*/ 0 h 2641600"/>
              <a:gd name="connsiteX1" fmla="*/ 2418080 w 3230880"/>
              <a:gd name="connsiteY1" fmla="*/ 254000 h 2641600"/>
              <a:gd name="connsiteX2" fmla="*/ 3230880 w 3230880"/>
              <a:gd name="connsiteY2" fmla="*/ 2326640 h 2641600"/>
              <a:gd name="connsiteX3" fmla="*/ 2458720 w 3230880"/>
              <a:gd name="connsiteY3" fmla="*/ 2641600 h 2641600"/>
              <a:gd name="connsiteX4" fmla="*/ 1493520 w 3230880"/>
              <a:gd name="connsiteY4" fmla="*/ 2468880 h 2641600"/>
              <a:gd name="connsiteX5" fmla="*/ 568960 w 3230880"/>
              <a:gd name="connsiteY5" fmla="*/ 1849120 h 2641600"/>
              <a:gd name="connsiteX6" fmla="*/ 0 w 3230880"/>
              <a:gd name="connsiteY6" fmla="*/ 934720 h 2641600"/>
              <a:gd name="connsiteX7" fmla="*/ 2062480 w 3230880"/>
              <a:gd name="connsiteY7" fmla="*/ 81280 h 2641600"/>
              <a:gd name="connsiteX8" fmla="*/ 2011680 w 3230880"/>
              <a:gd name="connsiteY8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0880" h="2641600">
                <a:moveTo>
                  <a:pt x="2011680" y="0"/>
                </a:moveTo>
                <a:lnTo>
                  <a:pt x="2418080" y="254000"/>
                </a:lnTo>
                <a:lnTo>
                  <a:pt x="3230880" y="2326640"/>
                </a:lnTo>
                <a:lnTo>
                  <a:pt x="2458720" y="2641600"/>
                </a:lnTo>
                <a:lnTo>
                  <a:pt x="1493520" y="2468880"/>
                </a:lnTo>
                <a:lnTo>
                  <a:pt x="568960" y="1849120"/>
                </a:lnTo>
                <a:lnTo>
                  <a:pt x="0" y="934720"/>
                </a:lnTo>
                <a:lnTo>
                  <a:pt x="2062480" y="81280"/>
                </a:lnTo>
                <a:lnTo>
                  <a:pt x="201168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0F09BBB-0304-0356-B626-D8252260AD9E}"/>
              </a:ext>
            </a:extLst>
          </p:cNvPr>
          <p:cNvSpPr/>
          <p:nvPr/>
        </p:nvSpPr>
        <p:spPr>
          <a:xfrm>
            <a:off x="6319520" y="660400"/>
            <a:ext cx="2672080" cy="2651760"/>
          </a:xfrm>
          <a:custGeom>
            <a:avLst/>
            <a:gdLst>
              <a:gd name="connsiteX0" fmla="*/ 2397760 w 2672080"/>
              <a:gd name="connsiteY0" fmla="*/ 2651760 h 2651760"/>
              <a:gd name="connsiteX1" fmla="*/ 2631440 w 2672080"/>
              <a:gd name="connsiteY1" fmla="*/ 2377440 h 2651760"/>
              <a:gd name="connsiteX2" fmla="*/ 2672080 w 2672080"/>
              <a:gd name="connsiteY2" fmla="*/ 0 h 2651760"/>
              <a:gd name="connsiteX3" fmla="*/ 1656080 w 2672080"/>
              <a:gd name="connsiteY3" fmla="*/ 233680 h 2651760"/>
              <a:gd name="connsiteX4" fmla="*/ 914400 w 2672080"/>
              <a:gd name="connsiteY4" fmla="*/ 762000 h 2651760"/>
              <a:gd name="connsiteX5" fmla="*/ 335280 w 2672080"/>
              <a:gd name="connsiteY5" fmla="*/ 1422400 h 2651760"/>
              <a:gd name="connsiteX6" fmla="*/ 0 w 2672080"/>
              <a:gd name="connsiteY6" fmla="*/ 2631440 h 2651760"/>
              <a:gd name="connsiteX7" fmla="*/ 2397760 w 2672080"/>
              <a:gd name="connsiteY7" fmla="*/ 265176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2080" h="2651760">
                <a:moveTo>
                  <a:pt x="2397760" y="2651760"/>
                </a:moveTo>
                <a:lnTo>
                  <a:pt x="2631440" y="2377440"/>
                </a:lnTo>
                <a:lnTo>
                  <a:pt x="2672080" y="0"/>
                </a:lnTo>
                <a:lnTo>
                  <a:pt x="1656080" y="233680"/>
                </a:lnTo>
                <a:lnTo>
                  <a:pt x="914400" y="762000"/>
                </a:lnTo>
                <a:lnTo>
                  <a:pt x="335280" y="1422400"/>
                </a:lnTo>
                <a:lnTo>
                  <a:pt x="0" y="2631440"/>
                </a:lnTo>
                <a:lnTo>
                  <a:pt x="2397760" y="26517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E1FCCF-3EC9-29E5-E1A4-ADBA9FDA358A}"/>
              </a:ext>
            </a:extLst>
          </p:cNvPr>
          <p:cNvSpPr/>
          <p:nvPr/>
        </p:nvSpPr>
        <p:spPr>
          <a:xfrm>
            <a:off x="9083040" y="924560"/>
            <a:ext cx="2529840" cy="4246880"/>
          </a:xfrm>
          <a:custGeom>
            <a:avLst/>
            <a:gdLst>
              <a:gd name="connsiteX0" fmla="*/ 0 w 2529840"/>
              <a:gd name="connsiteY0" fmla="*/ 2092960 h 4246880"/>
              <a:gd name="connsiteX1" fmla="*/ 81280 w 2529840"/>
              <a:gd name="connsiteY1" fmla="*/ 2611120 h 4246880"/>
              <a:gd name="connsiteX2" fmla="*/ 1747520 w 2529840"/>
              <a:gd name="connsiteY2" fmla="*/ 4246880 h 4246880"/>
              <a:gd name="connsiteX3" fmla="*/ 2255520 w 2529840"/>
              <a:gd name="connsiteY3" fmla="*/ 3261360 h 4246880"/>
              <a:gd name="connsiteX4" fmla="*/ 2529840 w 2529840"/>
              <a:gd name="connsiteY4" fmla="*/ 2326640 h 4246880"/>
              <a:gd name="connsiteX5" fmla="*/ 2082800 w 2529840"/>
              <a:gd name="connsiteY5" fmla="*/ 1016000 h 4246880"/>
              <a:gd name="connsiteX6" fmla="*/ 1341120 w 2529840"/>
              <a:gd name="connsiteY6" fmla="*/ 182880 h 4246880"/>
              <a:gd name="connsiteX7" fmla="*/ 924560 w 2529840"/>
              <a:gd name="connsiteY7" fmla="*/ 20320 h 4246880"/>
              <a:gd name="connsiteX8" fmla="*/ 883920 w 2529840"/>
              <a:gd name="connsiteY8" fmla="*/ 0 h 4246880"/>
              <a:gd name="connsiteX9" fmla="*/ 0 w 2529840"/>
              <a:gd name="connsiteY9" fmla="*/ 2092960 h 42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9840" h="4246880">
                <a:moveTo>
                  <a:pt x="0" y="2092960"/>
                </a:moveTo>
                <a:lnTo>
                  <a:pt x="81280" y="2611120"/>
                </a:lnTo>
                <a:lnTo>
                  <a:pt x="1747520" y="4246880"/>
                </a:lnTo>
                <a:lnTo>
                  <a:pt x="2255520" y="3261360"/>
                </a:lnTo>
                <a:lnTo>
                  <a:pt x="2529840" y="2326640"/>
                </a:lnTo>
                <a:lnTo>
                  <a:pt x="2082800" y="1016000"/>
                </a:lnTo>
                <a:lnTo>
                  <a:pt x="1341120" y="182880"/>
                </a:lnTo>
                <a:lnTo>
                  <a:pt x="924560" y="20320"/>
                </a:lnTo>
                <a:lnTo>
                  <a:pt x="883920" y="0"/>
                </a:lnTo>
                <a:lnTo>
                  <a:pt x="0" y="20929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876563D-26F2-AF1F-13AE-563E2DA1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Secondary Colors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2FCB8-7D5D-E226-D689-7F075238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40052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Orange</a:t>
            </a:r>
          </a:p>
          <a:p>
            <a:r>
              <a:rPr lang="en-US" dirty="0"/>
              <a:t>Purple</a:t>
            </a:r>
          </a:p>
          <a:p>
            <a:r>
              <a:rPr lang="en-US" dirty="0"/>
              <a:t>Green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colors are made by mixing primary colors. </a:t>
            </a:r>
          </a:p>
          <a:p>
            <a:pPr marL="0" indent="0">
              <a:buNone/>
            </a:pPr>
            <a:r>
              <a:rPr lang="en-US" dirty="0"/>
              <a:t>1.) Red and yellow make orange</a:t>
            </a:r>
          </a:p>
          <a:p>
            <a:pPr marL="0" indent="0">
              <a:buNone/>
            </a:pPr>
            <a:r>
              <a:rPr lang="en-US" dirty="0"/>
              <a:t>2.) Red and blue make purple</a:t>
            </a:r>
          </a:p>
          <a:p>
            <a:pPr marL="0" indent="0">
              <a:buNone/>
            </a:pPr>
            <a:r>
              <a:rPr lang="en-US" dirty="0"/>
              <a:t>3.) Yellow and blue make green</a:t>
            </a:r>
          </a:p>
        </p:txBody>
      </p:sp>
      <p:pic>
        <p:nvPicPr>
          <p:cNvPr id="11" name="Picture 2" descr="Jane Blundell Artist: More Colour wheels and templates - mixing ...">
            <a:extLst>
              <a:ext uri="{FF2B5EF4-FFF2-40B4-BE49-F238E27FC236}">
                <a16:creationId xmlns:a16="http://schemas.microsoft.com/office/drawing/2014/main" id="{C3B4620E-4750-0C90-6859-D539BBD57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" b="-3"/>
          <a:stretch/>
        </p:blipFill>
        <p:spPr bwMode="auto">
          <a:xfrm>
            <a:off x="6257657" y="56676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A6ACF8-9EF0-40BA-7BD1-8259F95CA511}"/>
              </a:ext>
            </a:extLst>
          </p:cNvPr>
          <p:cNvSpPr/>
          <p:nvPr/>
        </p:nvSpPr>
        <p:spPr>
          <a:xfrm rot="4022657">
            <a:off x="5889585" y="1813872"/>
            <a:ext cx="3230880" cy="2641600"/>
          </a:xfrm>
          <a:custGeom>
            <a:avLst/>
            <a:gdLst>
              <a:gd name="connsiteX0" fmla="*/ 2011680 w 3230880"/>
              <a:gd name="connsiteY0" fmla="*/ 0 h 2641600"/>
              <a:gd name="connsiteX1" fmla="*/ 2418080 w 3230880"/>
              <a:gd name="connsiteY1" fmla="*/ 254000 h 2641600"/>
              <a:gd name="connsiteX2" fmla="*/ 3230880 w 3230880"/>
              <a:gd name="connsiteY2" fmla="*/ 2326640 h 2641600"/>
              <a:gd name="connsiteX3" fmla="*/ 2458720 w 3230880"/>
              <a:gd name="connsiteY3" fmla="*/ 2641600 h 2641600"/>
              <a:gd name="connsiteX4" fmla="*/ 1493520 w 3230880"/>
              <a:gd name="connsiteY4" fmla="*/ 2468880 h 2641600"/>
              <a:gd name="connsiteX5" fmla="*/ 568960 w 3230880"/>
              <a:gd name="connsiteY5" fmla="*/ 1849120 h 2641600"/>
              <a:gd name="connsiteX6" fmla="*/ 0 w 3230880"/>
              <a:gd name="connsiteY6" fmla="*/ 934720 h 2641600"/>
              <a:gd name="connsiteX7" fmla="*/ 2062480 w 3230880"/>
              <a:gd name="connsiteY7" fmla="*/ 81280 h 2641600"/>
              <a:gd name="connsiteX8" fmla="*/ 2011680 w 3230880"/>
              <a:gd name="connsiteY8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0880" h="2641600">
                <a:moveTo>
                  <a:pt x="2011680" y="0"/>
                </a:moveTo>
                <a:lnTo>
                  <a:pt x="2418080" y="254000"/>
                </a:lnTo>
                <a:lnTo>
                  <a:pt x="3230880" y="2326640"/>
                </a:lnTo>
                <a:lnTo>
                  <a:pt x="2458720" y="2641600"/>
                </a:lnTo>
                <a:lnTo>
                  <a:pt x="1493520" y="2468880"/>
                </a:lnTo>
                <a:lnTo>
                  <a:pt x="568960" y="1849120"/>
                </a:lnTo>
                <a:lnTo>
                  <a:pt x="0" y="934720"/>
                </a:lnTo>
                <a:lnTo>
                  <a:pt x="2062480" y="81280"/>
                </a:lnTo>
                <a:lnTo>
                  <a:pt x="201168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8C7D5-D0EB-C71F-C477-BF5BFCD821FB}"/>
              </a:ext>
            </a:extLst>
          </p:cNvPr>
          <p:cNvSpPr/>
          <p:nvPr/>
        </p:nvSpPr>
        <p:spPr>
          <a:xfrm rot="4046550">
            <a:off x="8378482" y="221968"/>
            <a:ext cx="2672080" cy="2651760"/>
          </a:xfrm>
          <a:custGeom>
            <a:avLst/>
            <a:gdLst>
              <a:gd name="connsiteX0" fmla="*/ 2397760 w 2672080"/>
              <a:gd name="connsiteY0" fmla="*/ 2651760 h 2651760"/>
              <a:gd name="connsiteX1" fmla="*/ 2631440 w 2672080"/>
              <a:gd name="connsiteY1" fmla="*/ 2377440 h 2651760"/>
              <a:gd name="connsiteX2" fmla="*/ 2672080 w 2672080"/>
              <a:gd name="connsiteY2" fmla="*/ 0 h 2651760"/>
              <a:gd name="connsiteX3" fmla="*/ 1656080 w 2672080"/>
              <a:gd name="connsiteY3" fmla="*/ 233680 h 2651760"/>
              <a:gd name="connsiteX4" fmla="*/ 914400 w 2672080"/>
              <a:gd name="connsiteY4" fmla="*/ 762000 h 2651760"/>
              <a:gd name="connsiteX5" fmla="*/ 335280 w 2672080"/>
              <a:gd name="connsiteY5" fmla="*/ 1422400 h 2651760"/>
              <a:gd name="connsiteX6" fmla="*/ 0 w 2672080"/>
              <a:gd name="connsiteY6" fmla="*/ 2631440 h 2651760"/>
              <a:gd name="connsiteX7" fmla="*/ 2397760 w 2672080"/>
              <a:gd name="connsiteY7" fmla="*/ 265176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2080" h="2651760">
                <a:moveTo>
                  <a:pt x="2397760" y="2651760"/>
                </a:moveTo>
                <a:lnTo>
                  <a:pt x="2631440" y="2377440"/>
                </a:lnTo>
                <a:lnTo>
                  <a:pt x="2672080" y="0"/>
                </a:lnTo>
                <a:lnTo>
                  <a:pt x="1656080" y="233680"/>
                </a:lnTo>
                <a:lnTo>
                  <a:pt x="914400" y="762000"/>
                </a:lnTo>
                <a:lnTo>
                  <a:pt x="335280" y="1422400"/>
                </a:lnTo>
                <a:lnTo>
                  <a:pt x="0" y="2631440"/>
                </a:lnTo>
                <a:lnTo>
                  <a:pt x="2397760" y="26517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AA4E05-D892-2E6A-BDB4-E857211EEDCE}"/>
              </a:ext>
            </a:extLst>
          </p:cNvPr>
          <p:cNvSpPr/>
          <p:nvPr/>
        </p:nvSpPr>
        <p:spPr>
          <a:xfrm rot="3976528">
            <a:off x="8500244" y="2310671"/>
            <a:ext cx="2529840" cy="4246880"/>
          </a:xfrm>
          <a:custGeom>
            <a:avLst/>
            <a:gdLst>
              <a:gd name="connsiteX0" fmla="*/ 0 w 2529840"/>
              <a:gd name="connsiteY0" fmla="*/ 2092960 h 4246880"/>
              <a:gd name="connsiteX1" fmla="*/ 81280 w 2529840"/>
              <a:gd name="connsiteY1" fmla="*/ 2611120 h 4246880"/>
              <a:gd name="connsiteX2" fmla="*/ 1747520 w 2529840"/>
              <a:gd name="connsiteY2" fmla="*/ 4246880 h 4246880"/>
              <a:gd name="connsiteX3" fmla="*/ 2255520 w 2529840"/>
              <a:gd name="connsiteY3" fmla="*/ 3261360 h 4246880"/>
              <a:gd name="connsiteX4" fmla="*/ 2529840 w 2529840"/>
              <a:gd name="connsiteY4" fmla="*/ 2326640 h 4246880"/>
              <a:gd name="connsiteX5" fmla="*/ 2082800 w 2529840"/>
              <a:gd name="connsiteY5" fmla="*/ 1016000 h 4246880"/>
              <a:gd name="connsiteX6" fmla="*/ 1341120 w 2529840"/>
              <a:gd name="connsiteY6" fmla="*/ 182880 h 4246880"/>
              <a:gd name="connsiteX7" fmla="*/ 924560 w 2529840"/>
              <a:gd name="connsiteY7" fmla="*/ 20320 h 4246880"/>
              <a:gd name="connsiteX8" fmla="*/ 883920 w 2529840"/>
              <a:gd name="connsiteY8" fmla="*/ 0 h 4246880"/>
              <a:gd name="connsiteX9" fmla="*/ 0 w 2529840"/>
              <a:gd name="connsiteY9" fmla="*/ 2092960 h 42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9840" h="4246880">
                <a:moveTo>
                  <a:pt x="0" y="2092960"/>
                </a:moveTo>
                <a:lnTo>
                  <a:pt x="81280" y="2611120"/>
                </a:lnTo>
                <a:lnTo>
                  <a:pt x="1747520" y="4246880"/>
                </a:lnTo>
                <a:lnTo>
                  <a:pt x="2255520" y="3261360"/>
                </a:lnTo>
                <a:lnTo>
                  <a:pt x="2529840" y="2326640"/>
                </a:lnTo>
                <a:lnTo>
                  <a:pt x="2082800" y="1016000"/>
                </a:lnTo>
                <a:lnTo>
                  <a:pt x="1341120" y="182880"/>
                </a:lnTo>
                <a:lnTo>
                  <a:pt x="924560" y="20320"/>
                </a:lnTo>
                <a:lnTo>
                  <a:pt x="883920" y="0"/>
                </a:lnTo>
                <a:lnTo>
                  <a:pt x="0" y="20929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1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ack and white spiralling staircase">
            <a:extLst>
              <a:ext uri="{FF2B5EF4-FFF2-40B4-BE49-F238E27FC236}">
                <a16:creationId xmlns:a16="http://schemas.microsoft.com/office/drawing/2014/main" id="{741740A6-4F57-3282-3DC7-2AB4D2C9A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0138-599E-A412-691B-2469C2F2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11400" spc="-100" dirty="0"/>
              <a:t>Value</a:t>
            </a:r>
            <a:endParaRPr lang="en-US" sz="5600" spc="-1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7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Rectangle 2054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85" name="Rectangle 2056">
            <a:extLst>
              <a:ext uri="{FF2B5EF4-FFF2-40B4-BE49-F238E27FC236}">
                <a16:creationId xmlns:a16="http://schemas.microsoft.com/office/drawing/2014/main" id="{AC5689C5-C365-4756-8748-420A638FD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Rectangle 2058">
            <a:extLst>
              <a:ext uri="{FF2B5EF4-FFF2-40B4-BE49-F238E27FC236}">
                <a16:creationId xmlns:a16="http://schemas.microsoft.com/office/drawing/2014/main" id="{D069FC84-C6C5-489C-A3A5-2AF7A7FA3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4172FA92-6FD3-495F-95A0-4FD85861D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" y="2427176"/>
            <a:ext cx="12191501" cy="4430825"/>
          </a:xfrm>
          <a:custGeom>
            <a:avLst/>
            <a:gdLst>
              <a:gd name="connsiteX0" fmla="*/ 9255953 w 12191501"/>
              <a:gd name="connsiteY0" fmla="*/ 0 h 4430825"/>
              <a:gd name="connsiteX1" fmla="*/ 10762189 w 12191501"/>
              <a:gd name="connsiteY1" fmla="*/ 67992 h 4430825"/>
              <a:gd name="connsiteX2" fmla="*/ 11364025 w 12191501"/>
              <a:gd name="connsiteY2" fmla="*/ 57486 h 4430825"/>
              <a:gd name="connsiteX3" fmla="*/ 12096632 w 12191501"/>
              <a:gd name="connsiteY3" fmla="*/ 44699 h 4430825"/>
              <a:gd name="connsiteX4" fmla="*/ 12191501 w 12191501"/>
              <a:gd name="connsiteY4" fmla="*/ 43042 h 4430825"/>
              <a:gd name="connsiteX5" fmla="*/ 12191501 w 12191501"/>
              <a:gd name="connsiteY5" fmla="*/ 4430825 h 4430825"/>
              <a:gd name="connsiteX6" fmla="*/ 0 w 12191501"/>
              <a:gd name="connsiteY6" fmla="*/ 4430825 h 4430825"/>
              <a:gd name="connsiteX7" fmla="*/ 10182 w 12191501"/>
              <a:gd name="connsiteY7" fmla="*/ 95053 h 4430825"/>
              <a:gd name="connsiteX8" fmla="*/ 70972 w 12191501"/>
              <a:gd name="connsiteY8" fmla="*/ 97164 h 4430825"/>
              <a:gd name="connsiteX9" fmla="*/ 1281624 w 12191501"/>
              <a:gd name="connsiteY9" fmla="*/ 139193 h 4430825"/>
              <a:gd name="connsiteX10" fmla="*/ 2485297 w 12191501"/>
              <a:gd name="connsiteY10" fmla="*/ 118183 h 4430825"/>
              <a:gd name="connsiteX11" fmla="*/ 3237591 w 12191501"/>
              <a:gd name="connsiteY11" fmla="*/ 105051 h 4430825"/>
              <a:gd name="connsiteX12" fmla="*/ 3989887 w 12191501"/>
              <a:gd name="connsiteY12" fmla="*/ 91920 h 4430825"/>
              <a:gd name="connsiteX13" fmla="*/ 9255953 w 12191501"/>
              <a:gd name="connsiteY13" fmla="*/ 0 h 443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501" h="4430825">
                <a:moveTo>
                  <a:pt x="9255953" y="0"/>
                </a:moveTo>
                <a:cubicBezTo>
                  <a:pt x="10762189" y="67992"/>
                  <a:pt x="10762189" y="67992"/>
                  <a:pt x="10762189" y="67992"/>
                </a:cubicBezTo>
                <a:cubicBezTo>
                  <a:pt x="11364025" y="57486"/>
                  <a:pt x="11364025" y="57486"/>
                  <a:pt x="11364025" y="57486"/>
                </a:cubicBezTo>
                <a:cubicBezTo>
                  <a:pt x="11589714" y="53547"/>
                  <a:pt x="11836561" y="49238"/>
                  <a:pt x="12096632" y="44699"/>
                </a:cubicBezTo>
                <a:lnTo>
                  <a:pt x="12191501" y="43042"/>
                </a:lnTo>
                <a:lnTo>
                  <a:pt x="12191501" y="4430825"/>
                </a:lnTo>
                <a:lnTo>
                  <a:pt x="0" y="4430825"/>
                </a:lnTo>
                <a:lnTo>
                  <a:pt x="10182" y="95053"/>
                </a:lnTo>
                <a:lnTo>
                  <a:pt x="70972" y="97164"/>
                </a:lnTo>
                <a:cubicBezTo>
                  <a:pt x="1281624" y="139193"/>
                  <a:pt x="1281624" y="139193"/>
                  <a:pt x="1281624" y="139193"/>
                </a:cubicBezTo>
                <a:cubicBezTo>
                  <a:pt x="2485297" y="118183"/>
                  <a:pt x="2485297" y="118183"/>
                  <a:pt x="2485297" y="118183"/>
                </a:cubicBezTo>
                <a:cubicBezTo>
                  <a:pt x="2786215" y="112930"/>
                  <a:pt x="2936672" y="110304"/>
                  <a:pt x="3237591" y="105051"/>
                </a:cubicBezTo>
                <a:cubicBezTo>
                  <a:pt x="3538508" y="99800"/>
                  <a:pt x="3839426" y="94546"/>
                  <a:pt x="3989887" y="91920"/>
                </a:cubicBezTo>
                <a:cubicBezTo>
                  <a:pt x="9255953" y="0"/>
                  <a:pt x="9255953" y="0"/>
                  <a:pt x="9255953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E02D1-3CF0-84A4-C3AB-A70B03FB7A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11935-6709-47EB-2E62-5CFC1700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199"/>
            <a:ext cx="8831988" cy="576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pc="-100" dirty="0"/>
              <a:t>Value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F9A8-E7BB-5129-C2C1-502E4085C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65256"/>
            <a:ext cx="8831989" cy="70974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Value represents the lightness or darkness of an image. This can be used to create the illusion of form.</a:t>
            </a:r>
          </a:p>
        </p:txBody>
      </p:sp>
      <p:pic>
        <p:nvPicPr>
          <p:cNvPr id="2050" name="Picture 2" descr="Complete Guide to the Importance of Tonal Values in Art">
            <a:extLst>
              <a:ext uri="{FF2B5EF4-FFF2-40B4-BE49-F238E27FC236}">
                <a16:creationId xmlns:a16="http://schemas.microsoft.com/office/drawing/2014/main" id="{A38ACCCF-8204-0C78-0371-8A270ED0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3620974"/>
            <a:ext cx="10728325" cy="2145665"/>
          </a:xfrm>
          <a:custGeom>
            <a:avLst/>
            <a:gdLst/>
            <a:ahLst/>
            <a:cxnLst/>
            <a:rect l="l" t="t" r="r" b="b"/>
            <a:pathLst>
              <a:path w="10728325" h="3501162">
                <a:moveTo>
                  <a:pt x="0" y="0"/>
                </a:moveTo>
                <a:lnTo>
                  <a:pt x="10728325" y="0"/>
                </a:lnTo>
                <a:lnTo>
                  <a:pt x="10728325" y="3501162"/>
                </a:lnTo>
                <a:lnTo>
                  <a:pt x="0" y="35011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5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13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one for Beginners | Westhoughton Art Group">
            <a:extLst>
              <a:ext uri="{FF2B5EF4-FFF2-40B4-BE49-F238E27FC236}">
                <a16:creationId xmlns:a16="http://schemas.microsoft.com/office/drawing/2014/main" id="{A500D1C2-656D-E458-3242-3F6A5DFE1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r="-1" b="17668"/>
          <a:stretch/>
        </p:blipFill>
        <p:spPr bwMode="auto">
          <a:xfrm>
            <a:off x="-2287" y="10723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35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68D7C-B67C-6C1A-2277-E321097F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8"/>
            <a:ext cx="9492866" cy="57600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9600" spc="-100" dirty="0"/>
              <a:t>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CB9A-5854-1A2A-0C70-C724560E3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568" y="2078055"/>
            <a:ext cx="9492866" cy="340414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700" dirty="0">
                <a:solidFill>
                  <a:schemeClr val="tx1"/>
                </a:solidFill>
              </a:rPr>
              <a:t>Form is a three dimensional object which encloses volume. It has height, width, and depth. </a:t>
            </a:r>
          </a:p>
        </p:txBody>
      </p:sp>
      <p:grpSp>
        <p:nvGrpSpPr>
          <p:cNvPr id="5138" name="Group 5137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5139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140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141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143" name="Group 5142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144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145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146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5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lob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099DDDB263E46AD3748D7A032F28A" ma:contentTypeVersion="4" ma:contentTypeDescription="Create a new document." ma:contentTypeScope="" ma:versionID="bb16082ff1cf70f68baccfb32ed6c0d8">
  <xsd:schema xmlns:xsd="http://www.w3.org/2001/XMLSchema" xmlns:xs="http://www.w3.org/2001/XMLSchema" xmlns:p="http://schemas.microsoft.com/office/2006/metadata/properties" xmlns:ns3="f610125c-590d-457c-b322-076ee5d90aa9" targetNamespace="http://schemas.microsoft.com/office/2006/metadata/properties" ma:root="true" ma:fieldsID="808387903174055d9b8ec3bf776857b1" ns3:_="">
    <xsd:import namespace="f610125c-590d-457c-b322-076ee5d90a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0125c-590d-457c-b322-076ee5d90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610125c-590d-457c-b322-076ee5d90aa9" xsi:nil="true"/>
  </documentManagement>
</p:properties>
</file>

<file path=customXml/itemProps1.xml><?xml version="1.0" encoding="utf-8"?>
<ds:datastoreItem xmlns:ds="http://schemas.openxmlformats.org/officeDocument/2006/customXml" ds:itemID="{82A81205-518C-4002-A690-45A538111F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0125c-590d-457c-b322-076ee5d90a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51D6DE-2ABF-4BD0-BADE-30B5ECA416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FD2625-1506-4118-A969-E5B5A70BEA68}">
  <ds:schemaRefs>
    <ds:schemaRef ds:uri="http://purl.org/dc/terms/"/>
    <ds:schemaRef ds:uri="http://www.w3.org/XML/1998/namespace"/>
    <ds:schemaRef ds:uri="f610125c-590d-457c-b322-076ee5d90aa9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254</Words>
  <Application>Microsoft Office PowerPoint</Application>
  <PresentationFormat>Widescreen</PresentationFormat>
  <Paragraphs>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Avenir Next LT Pro</vt:lpstr>
      <vt:lpstr>Sagona Book</vt:lpstr>
      <vt:lpstr>The Hand Extrablack</vt:lpstr>
      <vt:lpstr>BlobVTI</vt:lpstr>
      <vt:lpstr>The Elements of Art</vt:lpstr>
      <vt:lpstr>What are the elements of art?</vt:lpstr>
      <vt:lpstr>Color</vt:lpstr>
      <vt:lpstr>The Color Wheel</vt:lpstr>
      <vt:lpstr>The Primary Colors</vt:lpstr>
      <vt:lpstr>The Secondary Colors</vt:lpstr>
      <vt:lpstr>Value</vt:lpstr>
      <vt:lpstr>Value </vt:lpstr>
      <vt:lpstr>Form</vt:lpstr>
      <vt:lpstr>Shape</vt:lpstr>
      <vt:lpstr>Line</vt:lpstr>
      <vt:lpstr>Lines can be…</vt:lpstr>
      <vt:lpstr>Lines</vt:lpstr>
      <vt:lpstr>Texture</vt:lpstr>
      <vt:lpstr>There are two types of texture</vt:lpstr>
      <vt:lpstr>Space</vt:lpstr>
      <vt:lpstr>Positive Space Negative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Elements of Art</dc:title>
  <dc:creator>Tyler Fairchild</dc:creator>
  <cp:lastModifiedBy>Tyler Fairchild</cp:lastModifiedBy>
  <cp:revision>1</cp:revision>
  <dcterms:created xsi:type="dcterms:W3CDTF">2023-08-22T14:19:46Z</dcterms:created>
  <dcterms:modified xsi:type="dcterms:W3CDTF">2023-08-24T14:48:19Z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0x010100D0F099DDDB263E46AD3748D7A032F28A</vt:lpwstr>
  </property>
</Properties>
</file>