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3"/>
  </p:notesMasterIdLst>
  <p:sldIdLst>
    <p:sldId id="256" r:id="rId2"/>
    <p:sldId id="326" r:id="rId3"/>
    <p:sldId id="327" r:id="rId4"/>
    <p:sldId id="328" r:id="rId5"/>
    <p:sldId id="329" r:id="rId6"/>
    <p:sldId id="330" r:id="rId7"/>
    <p:sldId id="331" r:id="rId8"/>
    <p:sldId id="312" r:id="rId9"/>
    <p:sldId id="271" r:id="rId10"/>
    <p:sldId id="258" r:id="rId11"/>
    <p:sldId id="321" r:id="rId12"/>
    <p:sldId id="317" r:id="rId13"/>
    <p:sldId id="318" r:id="rId14"/>
    <p:sldId id="319" r:id="rId15"/>
    <p:sldId id="313" r:id="rId16"/>
    <p:sldId id="316" r:id="rId17"/>
    <p:sldId id="332" r:id="rId18"/>
    <p:sldId id="323" r:id="rId19"/>
    <p:sldId id="324" r:id="rId20"/>
    <p:sldId id="325" r:id="rId21"/>
    <p:sldId id="279" r:id="rId22"/>
  </p:sldIdLst>
  <p:sldSz cx="9144000" cy="5143500" type="screen16x9"/>
  <p:notesSz cx="6858000" cy="9144000"/>
  <p:embeddedFontLst>
    <p:embeddedFont>
      <p:font typeface="Alata" panose="020B0604020202020204" charset="0"/>
      <p:regular r:id="rId24"/>
    </p:embeddedFont>
    <p:embeddedFont>
      <p:font typeface="Bebas Neue" panose="020B0606020202050201" pitchFamily="34" charset="0"/>
      <p:regular r:id="rId25"/>
    </p:embeddedFont>
    <p:embeddedFont>
      <p:font typeface="Familjen Grotesk"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5CCB81-032C-4544-9226-1A09D050B513}">
  <a:tblStyle styleId="{385CCB81-032C-4544-9226-1A09D050B5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660"/>
  </p:normalViewPr>
  <p:slideViewPr>
    <p:cSldViewPr snapToGrid="0">
      <p:cViewPr>
        <p:scale>
          <a:sx n="400" d="100"/>
          <a:sy n="400" d="100"/>
        </p:scale>
        <p:origin x="-3868" y="-836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5022e28010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5022e2801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505fb8a8b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2505fb8a8b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5022e2801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5022e2801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a:extLst>
            <a:ext uri="{FF2B5EF4-FFF2-40B4-BE49-F238E27FC236}">
              <a16:creationId xmlns:a16="http://schemas.microsoft.com/office/drawing/2014/main" id="{86935F13-9CEA-5F10-F9B6-90379EEA2654}"/>
            </a:ext>
          </a:extLst>
        </p:cNvPr>
        <p:cNvGrpSpPr/>
        <p:nvPr/>
      </p:nvGrpSpPr>
      <p:grpSpPr>
        <a:xfrm>
          <a:off x="0" y="0"/>
          <a:ext cx="0" cy="0"/>
          <a:chOff x="0" y="0"/>
          <a:chExt cx="0" cy="0"/>
        </a:xfrm>
      </p:grpSpPr>
      <p:sp>
        <p:nvSpPr>
          <p:cNvPr id="820" name="Google Shape;820;g2505fb8a8b6_0_70:notes">
            <a:extLst>
              <a:ext uri="{FF2B5EF4-FFF2-40B4-BE49-F238E27FC236}">
                <a16:creationId xmlns:a16="http://schemas.microsoft.com/office/drawing/2014/main" id="{572C43A3-DE6F-9BEC-07DA-3F168A23C2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505fb8a8b6_0_70:notes">
            <a:extLst>
              <a:ext uri="{FF2B5EF4-FFF2-40B4-BE49-F238E27FC236}">
                <a16:creationId xmlns:a16="http://schemas.microsoft.com/office/drawing/2014/main" id="{02C104B5-9250-6D46-6A25-0358F0DE39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10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9016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505fb8a8b6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505fb8a8b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02250" y="2221538"/>
            <a:ext cx="3600900" cy="1627200"/>
          </a:xfrm>
          <a:prstGeom prst="rect">
            <a:avLst/>
          </a:prstGeom>
        </p:spPr>
        <p:txBody>
          <a:bodyPr spcFirstLastPara="1" wrap="square" lIns="91425" tIns="91425" rIns="91425" bIns="91425" anchor="b" anchorCtr="0">
            <a:noAutofit/>
          </a:bodyPr>
          <a:lstStyle>
            <a:lvl1pPr lvl="0" algn="l" rtl="0">
              <a:lnSpc>
                <a:spcPct val="90000"/>
              </a:lnSpc>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302250" y="3848813"/>
            <a:ext cx="36009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Familjen Grotesk"/>
                <a:ea typeface="Familjen Grotesk"/>
                <a:cs typeface="Familjen Grotesk"/>
                <a:sym typeface="Familjen Grotesk"/>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5400000" flipH="1">
            <a:off x="7592436" y="3435007"/>
            <a:ext cx="2150636" cy="1161248"/>
            <a:chOff x="3633750" y="2526981"/>
            <a:chExt cx="1722990" cy="930338"/>
          </a:xfrm>
        </p:grpSpPr>
        <p:sp>
          <p:nvSpPr>
            <p:cNvPr id="12" name="Google Shape;12;p2"/>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0800000">
            <a:off x="6927483" y="-137932"/>
            <a:ext cx="2716463" cy="847548"/>
            <a:chOff x="5987055" y="230825"/>
            <a:chExt cx="2652018" cy="827442"/>
          </a:xfrm>
        </p:grpSpPr>
        <p:sp>
          <p:nvSpPr>
            <p:cNvPr id="15" name="Google Shape;15;p2"/>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223042" y="268288"/>
            <a:ext cx="1225671" cy="1125903"/>
            <a:chOff x="5805750" y="205100"/>
            <a:chExt cx="837550" cy="769375"/>
          </a:xfrm>
        </p:grpSpPr>
        <p:sp>
          <p:nvSpPr>
            <p:cNvPr id="18" name="Google Shape;18;p2"/>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2648658" y="4472343"/>
            <a:ext cx="2716463" cy="847548"/>
            <a:chOff x="5987055" y="230825"/>
            <a:chExt cx="2652018" cy="827442"/>
          </a:xfrm>
        </p:grpSpPr>
        <p:sp>
          <p:nvSpPr>
            <p:cNvPr id="21" name="Google Shape;21;p2"/>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089111" y="3848747"/>
            <a:ext cx="913304" cy="1155707"/>
            <a:chOff x="3335775" y="2489400"/>
            <a:chExt cx="313850" cy="397150"/>
          </a:xfrm>
        </p:grpSpPr>
        <p:sp>
          <p:nvSpPr>
            <p:cNvPr id="24" name="Google Shape;24;p2"/>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rgbClr val="E6D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rgbClr val="2F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5"/>
        <p:cNvGrpSpPr/>
        <p:nvPr/>
      </p:nvGrpSpPr>
      <p:grpSpPr>
        <a:xfrm>
          <a:off x="0" y="0"/>
          <a:ext cx="0" cy="0"/>
          <a:chOff x="0" y="0"/>
          <a:chExt cx="0" cy="0"/>
        </a:xfrm>
      </p:grpSpPr>
      <p:sp>
        <p:nvSpPr>
          <p:cNvPr id="146" name="Google Shape;146;p13"/>
          <p:cNvSpPr txBox="1">
            <a:spLocks noGrp="1"/>
          </p:cNvSpPr>
          <p:nvPr>
            <p:ph type="title" hasCustomPrompt="1"/>
          </p:nvPr>
        </p:nvSpPr>
        <p:spPr>
          <a:xfrm>
            <a:off x="1322999" y="146095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7" name="Google Shape;147;p13"/>
          <p:cNvSpPr txBox="1">
            <a:spLocks noGrp="1"/>
          </p:cNvSpPr>
          <p:nvPr>
            <p:ph type="subTitle" idx="1"/>
          </p:nvPr>
        </p:nvSpPr>
        <p:spPr>
          <a:xfrm>
            <a:off x="2202248" y="2174833"/>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 name="Google Shape;148;p13"/>
          <p:cNvSpPr txBox="1">
            <a:spLocks noGrp="1"/>
          </p:cNvSpPr>
          <p:nvPr>
            <p:ph type="title" idx="2" hasCustomPrompt="1"/>
          </p:nvPr>
        </p:nvSpPr>
        <p:spPr>
          <a:xfrm>
            <a:off x="4849799" y="146095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9" name="Google Shape;149;p13"/>
          <p:cNvSpPr txBox="1">
            <a:spLocks noGrp="1"/>
          </p:cNvSpPr>
          <p:nvPr>
            <p:ph type="subTitle" idx="3"/>
          </p:nvPr>
        </p:nvSpPr>
        <p:spPr>
          <a:xfrm>
            <a:off x="5724601" y="2174833"/>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0" name="Google Shape;150;p13"/>
          <p:cNvSpPr txBox="1">
            <a:spLocks noGrp="1"/>
          </p:cNvSpPr>
          <p:nvPr>
            <p:ph type="title" idx="4" hasCustomPrompt="1"/>
          </p:nvPr>
        </p:nvSpPr>
        <p:spPr>
          <a:xfrm>
            <a:off x="1322999" y="302180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1" name="Google Shape;151;p13"/>
          <p:cNvSpPr txBox="1">
            <a:spLocks noGrp="1"/>
          </p:cNvSpPr>
          <p:nvPr>
            <p:ph type="subTitle" idx="5"/>
          </p:nvPr>
        </p:nvSpPr>
        <p:spPr>
          <a:xfrm>
            <a:off x="2202248" y="3733725"/>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3"/>
          <p:cNvSpPr txBox="1">
            <a:spLocks noGrp="1"/>
          </p:cNvSpPr>
          <p:nvPr>
            <p:ph type="title" idx="6" hasCustomPrompt="1"/>
          </p:nvPr>
        </p:nvSpPr>
        <p:spPr>
          <a:xfrm>
            <a:off x="4849799" y="3021800"/>
            <a:ext cx="874800" cy="593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3" name="Google Shape;153;p13"/>
          <p:cNvSpPr txBox="1">
            <a:spLocks noGrp="1"/>
          </p:cNvSpPr>
          <p:nvPr>
            <p:ph type="subTitle" idx="7"/>
          </p:nvPr>
        </p:nvSpPr>
        <p:spPr>
          <a:xfrm>
            <a:off x="5724601" y="3733725"/>
            <a:ext cx="209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Familjen Grotesk"/>
                <a:ea typeface="Familjen Grotesk"/>
                <a:cs typeface="Familjen Grotesk"/>
                <a:sym typeface="Familjen Grotesk"/>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4" name="Google Shape;154;p13"/>
          <p:cNvSpPr txBox="1">
            <a:spLocks noGrp="1"/>
          </p:cNvSpPr>
          <p:nvPr>
            <p:ph type="title" idx="8"/>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13"/>
          <p:cNvSpPr txBox="1">
            <a:spLocks noGrp="1"/>
          </p:cNvSpPr>
          <p:nvPr>
            <p:ph type="subTitle" idx="9"/>
          </p:nvPr>
        </p:nvSpPr>
        <p:spPr>
          <a:xfrm>
            <a:off x="2197850" y="146095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6" name="Google Shape;156;p13"/>
          <p:cNvSpPr txBox="1">
            <a:spLocks noGrp="1"/>
          </p:cNvSpPr>
          <p:nvPr>
            <p:ph type="subTitle" idx="13"/>
          </p:nvPr>
        </p:nvSpPr>
        <p:spPr>
          <a:xfrm>
            <a:off x="5724600" y="146095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7" name="Google Shape;157;p13"/>
          <p:cNvSpPr txBox="1">
            <a:spLocks noGrp="1"/>
          </p:cNvSpPr>
          <p:nvPr>
            <p:ph type="subTitle" idx="14"/>
          </p:nvPr>
        </p:nvSpPr>
        <p:spPr>
          <a:xfrm>
            <a:off x="2197850" y="302180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8" name="Google Shape;158;p13"/>
          <p:cNvSpPr txBox="1">
            <a:spLocks noGrp="1"/>
          </p:cNvSpPr>
          <p:nvPr>
            <p:ph type="subTitle" idx="15"/>
          </p:nvPr>
        </p:nvSpPr>
        <p:spPr>
          <a:xfrm>
            <a:off x="5724600" y="3021800"/>
            <a:ext cx="2096400" cy="847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Alata"/>
                <a:ea typeface="Alata"/>
                <a:cs typeface="Alata"/>
                <a:sym typeface="Alat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59" name="Google Shape;159;p13"/>
          <p:cNvGrpSpPr/>
          <p:nvPr/>
        </p:nvGrpSpPr>
        <p:grpSpPr>
          <a:xfrm flipH="1">
            <a:off x="-8" y="4533243"/>
            <a:ext cx="2716463" cy="847548"/>
            <a:chOff x="5987055" y="230825"/>
            <a:chExt cx="2652018" cy="827442"/>
          </a:xfrm>
        </p:grpSpPr>
        <p:sp>
          <p:nvSpPr>
            <p:cNvPr id="160" name="Google Shape;160;p1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3"/>
          <p:cNvGrpSpPr/>
          <p:nvPr/>
        </p:nvGrpSpPr>
        <p:grpSpPr>
          <a:xfrm rot="5400000" flipH="1">
            <a:off x="7934211" y="3151670"/>
            <a:ext cx="2150636" cy="1161248"/>
            <a:chOff x="3633750" y="2526981"/>
            <a:chExt cx="1722990" cy="930338"/>
          </a:xfrm>
        </p:grpSpPr>
        <p:sp>
          <p:nvSpPr>
            <p:cNvPr id="163" name="Google Shape;163;p13"/>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3"/>
          <p:cNvGrpSpPr/>
          <p:nvPr/>
        </p:nvGrpSpPr>
        <p:grpSpPr>
          <a:xfrm rot="10800000" flipH="1">
            <a:off x="-509683" y="-453582"/>
            <a:ext cx="2716463" cy="847548"/>
            <a:chOff x="5987055" y="230825"/>
            <a:chExt cx="2652018" cy="827442"/>
          </a:xfrm>
        </p:grpSpPr>
        <p:sp>
          <p:nvSpPr>
            <p:cNvPr id="166" name="Google Shape;166;p1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3"/>
          <p:cNvGrpSpPr/>
          <p:nvPr/>
        </p:nvGrpSpPr>
        <p:grpSpPr>
          <a:xfrm flipH="1">
            <a:off x="8156800" y="4250913"/>
            <a:ext cx="1225671" cy="1125903"/>
            <a:chOff x="5805750" y="205100"/>
            <a:chExt cx="837550" cy="769375"/>
          </a:xfrm>
        </p:grpSpPr>
        <p:sp>
          <p:nvSpPr>
            <p:cNvPr id="169" name="Google Shape;169;p13"/>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3"/>
          <p:cNvGrpSpPr/>
          <p:nvPr/>
        </p:nvGrpSpPr>
        <p:grpSpPr>
          <a:xfrm rot="905443" flipH="1">
            <a:off x="90063" y="3888842"/>
            <a:ext cx="913288" cy="1155687"/>
            <a:chOff x="3335775" y="2489400"/>
            <a:chExt cx="313850" cy="397150"/>
          </a:xfrm>
        </p:grpSpPr>
        <p:sp>
          <p:nvSpPr>
            <p:cNvPr id="172" name="Google Shape;172;p13"/>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rgbClr val="E6D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rgbClr val="2F3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74"/>
        <p:cNvGrpSpPr/>
        <p:nvPr/>
      </p:nvGrpSpPr>
      <p:grpSpPr>
        <a:xfrm>
          <a:off x="0" y="0"/>
          <a:ext cx="0" cy="0"/>
          <a:chOff x="0" y="0"/>
          <a:chExt cx="0" cy="0"/>
        </a:xfrm>
      </p:grpSpPr>
      <p:sp>
        <p:nvSpPr>
          <p:cNvPr id="175" name="Google Shape;175;p14"/>
          <p:cNvSpPr txBox="1">
            <a:spLocks noGrp="1"/>
          </p:cNvSpPr>
          <p:nvPr>
            <p:ph type="title"/>
          </p:nvPr>
        </p:nvSpPr>
        <p:spPr>
          <a:xfrm>
            <a:off x="4140675" y="3220450"/>
            <a:ext cx="4288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6" name="Google Shape;176;p14"/>
          <p:cNvSpPr txBox="1">
            <a:spLocks noGrp="1"/>
          </p:cNvSpPr>
          <p:nvPr>
            <p:ph type="subTitle" idx="1"/>
          </p:nvPr>
        </p:nvSpPr>
        <p:spPr>
          <a:xfrm>
            <a:off x="4140700" y="1391150"/>
            <a:ext cx="4288200" cy="182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atin typeface="Familjen Grotesk"/>
                <a:ea typeface="Familjen Grotesk"/>
                <a:cs typeface="Familjen Grotesk"/>
                <a:sym typeface="Familjen Grotesk"/>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177" name="Google Shape;177;p14"/>
          <p:cNvGrpSpPr/>
          <p:nvPr/>
        </p:nvGrpSpPr>
        <p:grpSpPr>
          <a:xfrm>
            <a:off x="-138692" y="4533243"/>
            <a:ext cx="2716463" cy="847548"/>
            <a:chOff x="5987055" y="230825"/>
            <a:chExt cx="2652018" cy="827442"/>
          </a:xfrm>
        </p:grpSpPr>
        <p:sp>
          <p:nvSpPr>
            <p:cNvPr id="178" name="Google Shape;178;p1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4"/>
          <p:cNvGrpSpPr/>
          <p:nvPr/>
        </p:nvGrpSpPr>
        <p:grpSpPr>
          <a:xfrm rot="10800000">
            <a:off x="6779683" y="-141282"/>
            <a:ext cx="2716463" cy="847548"/>
            <a:chOff x="5987055" y="230825"/>
            <a:chExt cx="2652018" cy="827442"/>
          </a:xfrm>
        </p:grpSpPr>
        <p:sp>
          <p:nvSpPr>
            <p:cNvPr id="181" name="Google Shape;181;p1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14"/>
          <p:cNvGrpSpPr/>
          <p:nvPr/>
        </p:nvGrpSpPr>
        <p:grpSpPr>
          <a:xfrm>
            <a:off x="8003529" y="4118638"/>
            <a:ext cx="1225671" cy="1125903"/>
            <a:chOff x="5805750" y="205100"/>
            <a:chExt cx="837550" cy="769375"/>
          </a:xfrm>
        </p:grpSpPr>
        <p:sp>
          <p:nvSpPr>
            <p:cNvPr id="184" name="Google Shape;184;p14"/>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283"/>
        <p:cNvGrpSpPr/>
        <p:nvPr/>
      </p:nvGrpSpPr>
      <p:grpSpPr>
        <a:xfrm>
          <a:off x="0" y="0"/>
          <a:ext cx="0" cy="0"/>
          <a:chOff x="0" y="0"/>
          <a:chExt cx="0" cy="0"/>
        </a:xfrm>
      </p:grpSpPr>
      <p:sp>
        <p:nvSpPr>
          <p:cNvPr id="284" name="Google Shape;284;p22"/>
          <p:cNvSpPr txBox="1">
            <a:spLocks noGrp="1"/>
          </p:cNvSpPr>
          <p:nvPr>
            <p:ph type="subTitle" idx="1"/>
          </p:nvPr>
        </p:nvSpPr>
        <p:spPr>
          <a:xfrm>
            <a:off x="4202250" y="2547750"/>
            <a:ext cx="3852000" cy="7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85" name="Google Shape;285;p22"/>
          <p:cNvSpPr txBox="1">
            <a:spLocks noGrp="1"/>
          </p:cNvSpPr>
          <p:nvPr>
            <p:ph type="title"/>
          </p:nvPr>
        </p:nvSpPr>
        <p:spPr>
          <a:xfrm>
            <a:off x="4202238" y="1808250"/>
            <a:ext cx="3852000" cy="7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6" name="Google Shape;286;p22"/>
          <p:cNvGrpSpPr/>
          <p:nvPr/>
        </p:nvGrpSpPr>
        <p:grpSpPr>
          <a:xfrm rot="5400000" flipH="1">
            <a:off x="5842533" y="2395586"/>
            <a:ext cx="5256537" cy="2073147"/>
            <a:chOff x="4119550" y="277250"/>
            <a:chExt cx="1564725" cy="617100"/>
          </a:xfrm>
        </p:grpSpPr>
        <p:sp>
          <p:nvSpPr>
            <p:cNvPr id="287" name="Google Shape;287;p22"/>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2"/>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22"/>
          <p:cNvGrpSpPr/>
          <p:nvPr/>
        </p:nvGrpSpPr>
        <p:grpSpPr>
          <a:xfrm rot="-5400000">
            <a:off x="-783654" y="1991120"/>
            <a:ext cx="2150636" cy="1161248"/>
            <a:chOff x="3633750" y="2526981"/>
            <a:chExt cx="1722990" cy="930338"/>
          </a:xfrm>
        </p:grpSpPr>
        <p:sp>
          <p:nvSpPr>
            <p:cNvPr id="290" name="Google Shape;290;p22"/>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2"/>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22"/>
          <p:cNvGrpSpPr/>
          <p:nvPr/>
        </p:nvGrpSpPr>
        <p:grpSpPr>
          <a:xfrm rot="10800000" flipH="1">
            <a:off x="5499798" y="-137932"/>
            <a:ext cx="2716463" cy="847548"/>
            <a:chOff x="5987055" y="230825"/>
            <a:chExt cx="2652018" cy="827442"/>
          </a:xfrm>
        </p:grpSpPr>
        <p:sp>
          <p:nvSpPr>
            <p:cNvPr id="293" name="Google Shape;293;p22"/>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2"/>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99"/>
        <p:cNvGrpSpPr/>
        <p:nvPr/>
      </p:nvGrpSpPr>
      <p:grpSpPr>
        <a:xfrm>
          <a:off x="0" y="0"/>
          <a:ext cx="0" cy="0"/>
          <a:chOff x="0" y="0"/>
          <a:chExt cx="0" cy="0"/>
        </a:xfrm>
      </p:grpSpPr>
      <p:grpSp>
        <p:nvGrpSpPr>
          <p:cNvPr id="500" name="Google Shape;500;p33"/>
          <p:cNvGrpSpPr/>
          <p:nvPr/>
        </p:nvGrpSpPr>
        <p:grpSpPr>
          <a:xfrm>
            <a:off x="2594783" y="4533243"/>
            <a:ext cx="2716463" cy="847548"/>
            <a:chOff x="5987055" y="230825"/>
            <a:chExt cx="2652018" cy="827442"/>
          </a:xfrm>
        </p:grpSpPr>
        <p:sp>
          <p:nvSpPr>
            <p:cNvPr id="501" name="Google Shape;501;p3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33"/>
          <p:cNvGrpSpPr/>
          <p:nvPr/>
        </p:nvGrpSpPr>
        <p:grpSpPr>
          <a:xfrm>
            <a:off x="-202181" y="-39688"/>
            <a:ext cx="4533008" cy="1787739"/>
            <a:chOff x="4119550" y="277250"/>
            <a:chExt cx="1564725" cy="617100"/>
          </a:xfrm>
        </p:grpSpPr>
        <p:sp>
          <p:nvSpPr>
            <p:cNvPr id="504" name="Google Shape;504;p33"/>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33"/>
          <p:cNvGrpSpPr/>
          <p:nvPr/>
        </p:nvGrpSpPr>
        <p:grpSpPr>
          <a:xfrm rot="10800000">
            <a:off x="6779683" y="-141282"/>
            <a:ext cx="2716463" cy="847548"/>
            <a:chOff x="5987055" y="230825"/>
            <a:chExt cx="2652018" cy="827442"/>
          </a:xfrm>
        </p:grpSpPr>
        <p:sp>
          <p:nvSpPr>
            <p:cNvPr id="507" name="Google Shape;507;p3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33"/>
          <p:cNvGrpSpPr/>
          <p:nvPr/>
        </p:nvGrpSpPr>
        <p:grpSpPr>
          <a:xfrm>
            <a:off x="-414021" y="1320938"/>
            <a:ext cx="1225671" cy="1125903"/>
            <a:chOff x="5805750" y="205100"/>
            <a:chExt cx="837550" cy="769375"/>
          </a:xfrm>
        </p:grpSpPr>
        <p:sp>
          <p:nvSpPr>
            <p:cNvPr id="510" name="Google Shape;510;p33"/>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12"/>
        <p:cNvGrpSpPr/>
        <p:nvPr/>
      </p:nvGrpSpPr>
      <p:grpSpPr>
        <a:xfrm>
          <a:off x="0" y="0"/>
          <a:ext cx="0" cy="0"/>
          <a:chOff x="0" y="0"/>
          <a:chExt cx="0" cy="0"/>
        </a:xfrm>
      </p:grpSpPr>
      <p:grpSp>
        <p:nvGrpSpPr>
          <p:cNvPr id="513" name="Google Shape;513;p34"/>
          <p:cNvGrpSpPr/>
          <p:nvPr/>
        </p:nvGrpSpPr>
        <p:grpSpPr>
          <a:xfrm flipH="1">
            <a:off x="-8" y="4533243"/>
            <a:ext cx="2716463" cy="847548"/>
            <a:chOff x="5987055" y="230825"/>
            <a:chExt cx="2652018" cy="827442"/>
          </a:xfrm>
        </p:grpSpPr>
        <p:sp>
          <p:nvSpPr>
            <p:cNvPr id="514" name="Google Shape;514;p3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4"/>
          <p:cNvGrpSpPr/>
          <p:nvPr/>
        </p:nvGrpSpPr>
        <p:grpSpPr>
          <a:xfrm rot="5400000" flipH="1">
            <a:off x="7934211" y="3151670"/>
            <a:ext cx="2150636" cy="1161248"/>
            <a:chOff x="3633750" y="2526981"/>
            <a:chExt cx="1722990" cy="930338"/>
          </a:xfrm>
        </p:grpSpPr>
        <p:sp>
          <p:nvSpPr>
            <p:cNvPr id="517" name="Google Shape;517;p34"/>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4"/>
          <p:cNvGrpSpPr/>
          <p:nvPr/>
        </p:nvGrpSpPr>
        <p:grpSpPr>
          <a:xfrm rot="10800000" flipH="1">
            <a:off x="-509683" y="-453582"/>
            <a:ext cx="2716463" cy="847548"/>
            <a:chOff x="5987055" y="230825"/>
            <a:chExt cx="2652018" cy="827442"/>
          </a:xfrm>
        </p:grpSpPr>
        <p:sp>
          <p:nvSpPr>
            <p:cNvPr id="520" name="Google Shape;520;p34"/>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flipH="1">
            <a:off x="8156800" y="4250913"/>
            <a:ext cx="1225671" cy="1125903"/>
            <a:chOff x="5805750" y="205100"/>
            <a:chExt cx="837550" cy="769375"/>
          </a:xfrm>
        </p:grpSpPr>
        <p:sp>
          <p:nvSpPr>
            <p:cNvPr id="523" name="Google Shape;523;p34"/>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34"/>
          <p:cNvGrpSpPr/>
          <p:nvPr/>
        </p:nvGrpSpPr>
        <p:grpSpPr>
          <a:xfrm rot="1694141">
            <a:off x="476727" y="-184816"/>
            <a:ext cx="913291" cy="1155690"/>
            <a:chOff x="3335775" y="2489400"/>
            <a:chExt cx="313850" cy="397150"/>
          </a:xfrm>
        </p:grpSpPr>
        <p:sp>
          <p:nvSpPr>
            <p:cNvPr id="526" name="Google Shape;526;p34"/>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5859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0" y="0"/>
            <a:ext cx="9144000" cy="5143500"/>
          </a:xfrm>
          <a:prstGeom prst="rect">
            <a:avLst/>
          </a:prstGeom>
          <a:noFill/>
          <a:ln>
            <a:noFill/>
          </a:ln>
        </p:spPr>
        <p:txBody>
          <a:bodyPr/>
          <a:lstStyle/>
          <a:p>
            <a:endParaRPr lang="en-US"/>
          </a:p>
        </p:txBody>
      </p:sp>
      <p:sp>
        <p:nvSpPr>
          <p:cNvPr id="128" name="Google Shape;128;p10"/>
          <p:cNvSpPr txBox="1">
            <a:spLocks noGrp="1"/>
          </p:cNvSpPr>
          <p:nvPr>
            <p:ph type="title"/>
          </p:nvPr>
        </p:nvSpPr>
        <p:spPr>
          <a:xfrm>
            <a:off x="1255200" y="3416350"/>
            <a:ext cx="6633600" cy="1192200"/>
          </a:xfrm>
          <a:prstGeom prst="rect">
            <a:avLst/>
          </a:prstGeom>
          <a:solidFill>
            <a:schemeClr val="lt1"/>
          </a:solidFill>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5627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1pPr>
            <a:lvl2pPr lvl="1"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2pPr>
            <a:lvl3pPr lvl="2"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3pPr>
            <a:lvl4pPr lvl="3"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4pPr>
            <a:lvl5pPr lvl="4"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5pPr>
            <a:lvl6pPr lvl="5"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6pPr>
            <a:lvl7pPr lvl="6"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7pPr>
            <a:lvl8pPr lvl="7"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8pPr>
            <a:lvl9pPr lvl="8" rtl="0">
              <a:spcBef>
                <a:spcPts val="0"/>
              </a:spcBef>
              <a:spcAft>
                <a:spcPts val="0"/>
              </a:spcAft>
              <a:buClr>
                <a:schemeClr val="dk1"/>
              </a:buClr>
              <a:buSzPts val="3500"/>
              <a:buFont typeface="Alata"/>
              <a:buNone/>
              <a:defRPr sz="3500">
                <a:solidFill>
                  <a:schemeClr val="dk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1pPr>
            <a:lvl2pPr marL="914400" lvl="1"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2pPr>
            <a:lvl3pPr marL="1371600" lvl="2"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3pPr>
            <a:lvl4pPr marL="1828800" lvl="3"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4pPr>
            <a:lvl5pPr marL="2286000" lvl="4"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5pPr>
            <a:lvl6pPr marL="2743200" lvl="5"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6pPr>
            <a:lvl7pPr marL="3200400" lvl="6"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7pPr>
            <a:lvl8pPr marL="3657600" lvl="7" indent="-317500" rtl="0">
              <a:lnSpc>
                <a:spcPct val="100000"/>
              </a:lnSpc>
              <a:spcBef>
                <a:spcPts val="160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8pPr>
            <a:lvl9pPr marL="4114800" lvl="8" indent="-317500" rtl="0">
              <a:lnSpc>
                <a:spcPct val="100000"/>
              </a:lnSpc>
              <a:spcBef>
                <a:spcPts val="1600"/>
              </a:spcBef>
              <a:spcAft>
                <a:spcPts val="160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60" r:id="rId3"/>
    <p:sldLayoutId id="2147483668" r:id="rId4"/>
    <p:sldLayoutId id="2147483679" r:id="rId5"/>
    <p:sldLayoutId id="2147483680" r:id="rId6"/>
    <p:sldLayoutId id="2147483685" r:id="rId7"/>
    <p:sldLayoutId id="214748368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grpSp>
        <p:nvGrpSpPr>
          <p:cNvPr id="538" name="Google Shape;538;p38"/>
          <p:cNvGrpSpPr/>
          <p:nvPr/>
        </p:nvGrpSpPr>
        <p:grpSpPr>
          <a:xfrm>
            <a:off x="-399427" y="-34639"/>
            <a:ext cx="5256537" cy="2073147"/>
            <a:chOff x="4119550" y="277250"/>
            <a:chExt cx="1564725" cy="617100"/>
          </a:xfrm>
        </p:grpSpPr>
        <p:sp>
          <p:nvSpPr>
            <p:cNvPr id="539" name="Google Shape;539;p38"/>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38"/>
          <p:cNvGrpSpPr/>
          <p:nvPr/>
        </p:nvGrpSpPr>
        <p:grpSpPr>
          <a:xfrm>
            <a:off x="2255557" y="3559151"/>
            <a:ext cx="1666976" cy="1531287"/>
            <a:chOff x="5805750" y="205100"/>
            <a:chExt cx="837550" cy="769375"/>
          </a:xfrm>
        </p:grpSpPr>
        <p:sp>
          <p:nvSpPr>
            <p:cNvPr id="543" name="Google Shape;543;p38"/>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8"/>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38"/>
          <p:cNvSpPr txBox="1">
            <a:spLocks noGrp="1"/>
          </p:cNvSpPr>
          <p:nvPr>
            <p:ph type="ctrTitle"/>
          </p:nvPr>
        </p:nvSpPr>
        <p:spPr>
          <a:xfrm>
            <a:off x="828136" y="1316460"/>
            <a:ext cx="3762872" cy="162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Welcome to Visual Arts</a:t>
            </a:r>
            <a:endParaRPr dirty="0"/>
          </a:p>
        </p:txBody>
      </p:sp>
      <p:sp>
        <p:nvSpPr>
          <p:cNvPr id="546" name="Google Shape;546;p38"/>
          <p:cNvSpPr txBox="1">
            <a:spLocks noGrp="1"/>
          </p:cNvSpPr>
          <p:nvPr>
            <p:ph type="subTitle" idx="1"/>
          </p:nvPr>
        </p:nvSpPr>
        <p:spPr>
          <a:xfrm>
            <a:off x="990108" y="2842299"/>
            <a:ext cx="36009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a:t>
            </a:r>
            <a:r>
              <a:rPr lang="en" dirty="0"/>
              <a:t>ith Mr. Fairchild</a:t>
            </a:r>
            <a:endParaRPr dirty="0"/>
          </a:p>
        </p:txBody>
      </p:sp>
      <p:sp>
        <p:nvSpPr>
          <p:cNvPr id="547" name="Google Shape;547;p38"/>
          <p:cNvSpPr/>
          <p:nvPr/>
        </p:nvSpPr>
        <p:spPr>
          <a:xfrm>
            <a:off x="5139600" y="358700"/>
            <a:ext cx="1350" cy="550"/>
          </a:xfrm>
          <a:custGeom>
            <a:avLst/>
            <a:gdLst/>
            <a:ahLst/>
            <a:cxnLst/>
            <a:rect l="l" t="t" r="r" b="b"/>
            <a:pathLst>
              <a:path w="54" h="22" extrusionOk="0">
                <a:moveTo>
                  <a:pt x="32" y="11"/>
                </a:moveTo>
                <a:cubicBezTo>
                  <a:pt x="43" y="22"/>
                  <a:pt x="53" y="22"/>
                  <a:pt x="53" y="22"/>
                </a:cubicBezTo>
                <a:cubicBezTo>
                  <a:pt x="53" y="22"/>
                  <a:pt x="43" y="22"/>
                  <a:pt x="32" y="11"/>
                </a:cubicBezTo>
                <a:cubicBezTo>
                  <a:pt x="11" y="1"/>
                  <a:pt x="0" y="1"/>
                  <a:pt x="11" y="1"/>
                </a:cubicBezTo>
                <a:cubicBezTo>
                  <a:pt x="0" y="1"/>
                  <a:pt x="11" y="1"/>
                  <a:pt x="32" y="11"/>
                </a:cubicBezTo>
                <a:close/>
              </a:path>
            </a:pathLst>
          </a:custGeom>
          <a:solidFill>
            <a:srgbClr val="F3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painting of a tower and a bridge&#10;&#10;Description automatically generated">
            <a:extLst>
              <a:ext uri="{FF2B5EF4-FFF2-40B4-BE49-F238E27FC236}">
                <a16:creationId xmlns:a16="http://schemas.microsoft.com/office/drawing/2014/main" id="{2684E282-0F0E-EC72-238A-13612360F99D}"/>
              </a:ext>
            </a:extLst>
          </p:cNvPr>
          <p:cNvPicPr>
            <a:picLocks noChangeAspect="1"/>
          </p:cNvPicPr>
          <p:nvPr/>
        </p:nvPicPr>
        <p:blipFill>
          <a:blip r:embed="rId3"/>
          <a:srcRect r="-4" b="2013"/>
          <a:stretch/>
        </p:blipFill>
        <p:spPr>
          <a:xfrm>
            <a:off x="5567556" y="-4320"/>
            <a:ext cx="3047965" cy="2269724"/>
          </a:xfrm>
          <a:custGeom>
            <a:avLst/>
            <a:gdLst/>
            <a:ahLst/>
            <a:cxnLst/>
            <a:rect l="l" t="t" r="r" b="b"/>
            <a:pathLst>
              <a:path w="3897767" h="2902555">
                <a:moveTo>
                  <a:pt x="249554" y="0"/>
                </a:moveTo>
                <a:lnTo>
                  <a:pt x="3648213" y="0"/>
                </a:lnTo>
                <a:lnTo>
                  <a:pt x="3705586" y="108750"/>
                </a:lnTo>
                <a:cubicBezTo>
                  <a:pt x="3828747" y="364352"/>
                  <a:pt x="3897767" y="650952"/>
                  <a:pt x="3897767" y="953672"/>
                </a:cubicBezTo>
                <a:cubicBezTo>
                  <a:pt x="3897767" y="2030010"/>
                  <a:pt x="3025222" y="2902555"/>
                  <a:pt x="1948884" y="2902555"/>
                </a:cubicBezTo>
                <a:cubicBezTo>
                  <a:pt x="872545" y="2902555"/>
                  <a:pt x="0" y="2030010"/>
                  <a:pt x="0" y="953672"/>
                </a:cubicBezTo>
                <a:cubicBezTo>
                  <a:pt x="0" y="650952"/>
                  <a:pt x="69020" y="364352"/>
                  <a:pt x="192182" y="108750"/>
                </a:cubicBezTo>
                <a:close/>
              </a:path>
            </a:pathLst>
          </a:custGeom>
        </p:spPr>
      </p:pic>
      <p:pic>
        <p:nvPicPr>
          <p:cNvPr id="3" name="Picture 2" descr="A group of ceramic vases&#10;&#10;Description automatically generated">
            <a:extLst>
              <a:ext uri="{FF2B5EF4-FFF2-40B4-BE49-F238E27FC236}">
                <a16:creationId xmlns:a16="http://schemas.microsoft.com/office/drawing/2014/main" id="{415FD6C7-7C8C-DA5B-5113-64885207986E}"/>
              </a:ext>
            </a:extLst>
          </p:cNvPr>
          <p:cNvPicPr>
            <a:picLocks noChangeAspect="1"/>
          </p:cNvPicPr>
          <p:nvPr/>
        </p:nvPicPr>
        <p:blipFill>
          <a:blip r:embed="rId4"/>
          <a:srcRect l="17586" r="16916" b="3"/>
          <a:stretch/>
        </p:blipFill>
        <p:spPr>
          <a:xfrm>
            <a:off x="4591008" y="1283736"/>
            <a:ext cx="1820909" cy="1820909"/>
          </a:xfrm>
          <a:custGeom>
            <a:avLst/>
            <a:gdLst/>
            <a:ahLst/>
            <a:cxnLst/>
            <a:rect l="l" t="t" r="r" b="b"/>
            <a:pathLst>
              <a:path w="2328596" h="2328596">
                <a:moveTo>
                  <a:pt x="1164298" y="0"/>
                </a:moveTo>
                <a:cubicBezTo>
                  <a:pt x="1807322" y="0"/>
                  <a:pt x="2328596" y="521274"/>
                  <a:pt x="2328596" y="1164298"/>
                </a:cubicBezTo>
                <a:cubicBezTo>
                  <a:pt x="2328596" y="1807322"/>
                  <a:pt x="1807322" y="2328596"/>
                  <a:pt x="1164298" y="2328596"/>
                </a:cubicBezTo>
                <a:cubicBezTo>
                  <a:pt x="521274" y="2328596"/>
                  <a:pt x="0" y="1807322"/>
                  <a:pt x="0" y="1164298"/>
                </a:cubicBezTo>
                <a:cubicBezTo>
                  <a:pt x="0" y="521274"/>
                  <a:pt x="521274" y="0"/>
                  <a:pt x="1164298" y="0"/>
                </a:cubicBezTo>
                <a:close/>
              </a:path>
            </a:pathLst>
          </a:custGeom>
        </p:spPr>
      </p:pic>
      <p:pic>
        <p:nvPicPr>
          <p:cNvPr id="4" name="Picture 3" descr="A painting of trees and water&#10;&#10;Description automatically generated">
            <a:extLst>
              <a:ext uri="{FF2B5EF4-FFF2-40B4-BE49-F238E27FC236}">
                <a16:creationId xmlns:a16="http://schemas.microsoft.com/office/drawing/2014/main" id="{958DCD58-6FF9-3150-3482-A6E840B41578}"/>
              </a:ext>
            </a:extLst>
          </p:cNvPr>
          <p:cNvPicPr>
            <a:picLocks noChangeAspect="1"/>
          </p:cNvPicPr>
          <p:nvPr/>
        </p:nvPicPr>
        <p:blipFill>
          <a:blip r:embed="rId5"/>
          <a:srcRect l="26727" r="21800" b="2"/>
          <a:stretch/>
        </p:blipFill>
        <p:spPr>
          <a:xfrm>
            <a:off x="5513819" y="3226961"/>
            <a:ext cx="2052461" cy="1923916"/>
          </a:xfrm>
          <a:custGeom>
            <a:avLst/>
            <a:gdLst/>
            <a:ahLst/>
            <a:cxnLst/>
            <a:rect l="l" t="t" r="r" b="b"/>
            <a:pathLst>
              <a:path w="2624707" h="2460323">
                <a:moveTo>
                  <a:pt x="1312353" y="0"/>
                </a:moveTo>
                <a:cubicBezTo>
                  <a:pt x="2037146" y="0"/>
                  <a:pt x="2624707" y="587562"/>
                  <a:pt x="2624707" y="1312354"/>
                </a:cubicBezTo>
                <a:cubicBezTo>
                  <a:pt x="2624707" y="1765349"/>
                  <a:pt x="2395191" y="2164738"/>
                  <a:pt x="2046103" y="2400578"/>
                </a:cubicBezTo>
                <a:lnTo>
                  <a:pt x="1947759" y="2460323"/>
                </a:lnTo>
                <a:lnTo>
                  <a:pt x="676949" y="2460323"/>
                </a:lnTo>
                <a:lnTo>
                  <a:pt x="578605" y="2400578"/>
                </a:lnTo>
                <a:cubicBezTo>
                  <a:pt x="229517" y="2164738"/>
                  <a:pt x="0" y="1765349"/>
                  <a:pt x="0" y="1312354"/>
                </a:cubicBezTo>
                <a:cubicBezTo>
                  <a:pt x="0" y="587562"/>
                  <a:pt x="587562" y="0"/>
                  <a:pt x="1312353" y="0"/>
                </a:cubicBezTo>
                <a:close/>
              </a:path>
            </a:pathLst>
          </a:custGeom>
        </p:spPr>
      </p:pic>
      <p:pic>
        <p:nvPicPr>
          <p:cNvPr id="5" name="Picture 4">
            <a:extLst>
              <a:ext uri="{FF2B5EF4-FFF2-40B4-BE49-F238E27FC236}">
                <a16:creationId xmlns:a16="http://schemas.microsoft.com/office/drawing/2014/main" id="{2879A421-296A-8761-3691-EB8E95992ED5}"/>
              </a:ext>
            </a:extLst>
          </p:cNvPr>
          <p:cNvPicPr>
            <a:picLocks noChangeAspect="1"/>
          </p:cNvPicPr>
          <p:nvPr/>
        </p:nvPicPr>
        <p:blipFill>
          <a:blip r:embed="rId6"/>
          <a:srcRect r="1" b="9572"/>
          <a:stretch/>
        </p:blipFill>
        <p:spPr>
          <a:xfrm>
            <a:off x="7148334" y="2358738"/>
            <a:ext cx="2011115" cy="2400827"/>
          </a:xfrm>
          <a:custGeom>
            <a:avLst/>
            <a:gdLst/>
            <a:ahLst/>
            <a:cxnLst/>
            <a:rect l="l" t="t" r="r" b="b"/>
            <a:pathLst>
              <a:path w="2571833" h="3070200">
                <a:moveTo>
                  <a:pt x="1535100" y="0"/>
                </a:moveTo>
                <a:cubicBezTo>
                  <a:pt x="1932512" y="0"/>
                  <a:pt x="2294653" y="151016"/>
                  <a:pt x="2567267" y="398791"/>
                </a:cubicBezTo>
                <a:lnTo>
                  <a:pt x="2571833" y="403468"/>
                </a:lnTo>
                <a:lnTo>
                  <a:pt x="2571833" y="2666733"/>
                </a:lnTo>
                <a:lnTo>
                  <a:pt x="2567267" y="2671410"/>
                </a:lnTo>
                <a:cubicBezTo>
                  <a:pt x="2294653" y="2919185"/>
                  <a:pt x="1932512" y="3070200"/>
                  <a:pt x="1535100" y="3070200"/>
                </a:cubicBezTo>
                <a:cubicBezTo>
                  <a:pt x="687287" y="3070200"/>
                  <a:pt x="0" y="2382913"/>
                  <a:pt x="0" y="1535100"/>
                </a:cubicBezTo>
                <a:cubicBezTo>
                  <a:pt x="0" y="687287"/>
                  <a:pt x="687287" y="0"/>
                  <a:pt x="1535100" y="0"/>
                </a:cubicBezTo>
                <a:close/>
              </a:path>
            </a:pathLst>
          </a:custGeom>
        </p:spPr>
      </p:pic>
      <p:pic>
        <p:nvPicPr>
          <p:cNvPr id="8" name="Picture 7">
            <a:extLst>
              <a:ext uri="{FF2B5EF4-FFF2-40B4-BE49-F238E27FC236}">
                <a16:creationId xmlns:a16="http://schemas.microsoft.com/office/drawing/2014/main" id="{F2F1907D-E5FD-C359-5294-ECDBB057AFC1}"/>
              </a:ext>
            </a:extLst>
          </p:cNvPr>
          <p:cNvPicPr>
            <a:picLocks noChangeAspect="1"/>
          </p:cNvPicPr>
          <p:nvPr/>
        </p:nvPicPr>
        <p:blipFill>
          <a:blip r:embed="rId7"/>
          <a:srcRect l="-549" t="5204" r="2437" b="17281"/>
          <a:stretch>
            <a:fillRect/>
          </a:stretch>
        </p:blipFill>
        <p:spPr>
          <a:xfrm>
            <a:off x="-114062" y="3226961"/>
            <a:ext cx="1968074" cy="207314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9" name="Google Shape;542;p38">
            <a:extLst>
              <a:ext uri="{FF2B5EF4-FFF2-40B4-BE49-F238E27FC236}">
                <a16:creationId xmlns:a16="http://schemas.microsoft.com/office/drawing/2014/main" id="{942F6376-991B-8695-D715-1B3FAE08EFA8}"/>
              </a:ext>
            </a:extLst>
          </p:cNvPr>
          <p:cNvGrpSpPr/>
          <p:nvPr/>
        </p:nvGrpSpPr>
        <p:grpSpPr>
          <a:xfrm>
            <a:off x="187036" y="-809054"/>
            <a:ext cx="1666976" cy="1531287"/>
            <a:chOff x="5805750" y="205100"/>
            <a:chExt cx="837550" cy="769375"/>
          </a:xfrm>
        </p:grpSpPr>
        <p:sp>
          <p:nvSpPr>
            <p:cNvPr id="10" name="Google Shape;543;p38">
              <a:extLst>
                <a:ext uri="{FF2B5EF4-FFF2-40B4-BE49-F238E27FC236}">
                  <a16:creationId xmlns:a16="http://schemas.microsoft.com/office/drawing/2014/main" id="{A9D6DA69-39DD-E0A2-D244-1CB8EA102B63}"/>
                </a:ext>
              </a:extLst>
            </p:cNvPr>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4;p38">
              <a:extLst>
                <a:ext uri="{FF2B5EF4-FFF2-40B4-BE49-F238E27FC236}">
                  <a16:creationId xmlns:a16="http://schemas.microsoft.com/office/drawing/2014/main" id="{4D89E704-5A12-8D3F-3477-97EF7BF1DC12}"/>
                </a:ext>
              </a:extLst>
            </p:cNvPr>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Google Shape;583;p40"/>
          <p:cNvSpPr txBox="1">
            <a:spLocks noGrp="1"/>
          </p:cNvSpPr>
          <p:nvPr>
            <p:ph type="subTitle" idx="9"/>
          </p:nvPr>
        </p:nvSpPr>
        <p:spPr>
          <a:xfrm>
            <a:off x="2455028" y="1753846"/>
            <a:ext cx="2096400" cy="84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TECHNICAL SKILL</a:t>
            </a:r>
            <a:endParaRPr dirty="0"/>
          </a:p>
        </p:txBody>
      </p:sp>
      <p:sp>
        <p:nvSpPr>
          <p:cNvPr id="584" name="Google Shape;584;p40"/>
          <p:cNvSpPr txBox="1">
            <a:spLocks noGrp="1"/>
          </p:cNvSpPr>
          <p:nvPr>
            <p:ph type="title"/>
          </p:nvPr>
        </p:nvSpPr>
        <p:spPr>
          <a:xfrm>
            <a:off x="1357316" y="1753846"/>
            <a:ext cx="1097661" cy="593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25%</a:t>
            </a:r>
            <a:endParaRPr dirty="0"/>
          </a:p>
        </p:txBody>
      </p:sp>
      <p:sp>
        <p:nvSpPr>
          <p:cNvPr id="592" name="Google Shape;592;p40"/>
          <p:cNvSpPr txBox="1">
            <a:spLocks noGrp="1"/>
          </p:cNvSpPr>
          <p:nvPr>
            <p:ph type="title" idx="8"/>
          </p:nvPr>
        </p:nvSpPr>
        <p:spPr>
          <a:xfrm>
            <a:off x="720000" y="73792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RUBRIC/GRADING</a:t>
            </a:r>
            <a:endParaRPr dirty="0">
              <a:latin typeface="Alata"/>
              <a:ea typeface="Alata"/>
              <a:cs typeface="Alata"/>
              <a:sym typeface="Alata"/>
            </a:endParaRPr>
          </a:p>
        </p:txBody>
      </p:sp>
      <p:sp>
        <p:nvSpPr>
          <p:cNvPr id="593" name="Google Shape;593;p40"/>
          <p:cNvSpPr txBox="1">
            <a:spLocks noGrp="1"/>
          </p:cNvSpPr>
          <p:nvPr>
            <p:ph type="subTitle" idx="13"/>
          </p:nvPr>
        </p:nvSpPr>
        <p:spPr>
          <a:xfrm>
            <a:off x="5724600" y="1753846"/>
            <a:ext cx="2096400" cy="84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RISK-TAKING</a:t>
            </a:r>
            <a:endParaRPr dirty="0"/>
          </a:p>
        </p:txBody>
      </p:sp>
      <p:sp>
        <p:nvSpPr>
          <p:cNvPr id="594" name="Google Shape;594;p40"/>
          <p:cNvSpPr txBox="1">
            <a:spLocks noGrp="1"/>
          </p:cNvSpPr>
          <p:nvPr>
            <p:ph type="subTitle" idx="14"/>
          </p:nvPr>
        </p:nvSpPr>
        <p:spPr>
          <a:xfrm>
            <a:off x="2455028" y="3314696"/>
            <a:ext cx="2096400" cy="84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CRAFTSMAN-SHIP</a:t>
            </a:r>
            <a:endParaRPr dirty="0"/>
          </a:p>
        </p:txBody>
      </p:sp>
      <p:sp>
        <p:nvSpPr>
          <p:cNvPr id="595" name="Google Shape;595;p40"/>
          <p:cNvSpPr txBox="1">
            <a:spLocks noGrp="1"/>
          </p:cNvSpPr>
          <p:nvPr>
            <p:ph type="subTitle" idx="15"/>
          </p:nvPr>
        </p:nvSpPr>
        <p:spPr>
          <a:xfrm>
            <a:off x="5724600" y="3314696"/>
            <a:ext cx="2096400" cy="84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EXECUTION</a:t>
            </a:r>
            <a:endParaRPr dirty="0"/>
          </a:p>
        </p:txBody>
      </p:sp>
      <p:sp>
        <p:nvSpPr>
          <p:cNvPr id="18" name="Google Shape;584;p40">
            <a:extLst>
              <a:ext uri="{FF2B5EF4-FFF2-40B4-BE49-F238E27FC236}">
                <a16:creationId xmlns:a16="http://schemas.microsoft.com/office/drawing/2014/main" id="{89D073B6-A35F-6D19-AB9C-BB104465BA70}"/>
              </a:ext>
            </a:extLst>
          </p:cNvPr>
          <p:cNvSpPr txBox="1">
            <a:spLocks/>
          </p:cNvSpPr>
          <p:nvPr/>
        </p:nvSpPr>
        <p:spPr>
          <a:xfrm>
            <a:off x="1357315" y="3441746"/>
            <a:ext cx="1097661"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Alata"/>
              <a:buNone/>
              <a:defRPr sz="3000" b="0" i="0" u="none" strike="noStrike" cap="none">
                <a:solidFill>
                  <a:schemeClr val="dk2"/>
                </a:solidFill>
                <a:latin typeface="Alata"/>
                <a:ea typeface="Alata"/>
                <a:cs typeface="Alata"/>
                <a:sym typeface="Alata"/>
              </a:defRPr>
            </a:lvl1pPr>
            <a:lvl2pPr marR="0" lvl="1"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9pPr>
          </a:lstStyle>
          <a:p>
            <a:r>
              <a:rPr lang="en"/>
              <a:t>25%</a:t>
            </a:r>
            <a:endParaRPr lang="en" dirty="0"/>
          </a:p>
        </p:txBody>
      </p:sp>
      <p:sp>
        <p:nvSpPr>
          <p:cNvPr id="19" name="Google Shape;584;p40">
            <a:extLst>
              <a:ext uri="{FF2B5EF4-FFF2-40B4-BE49-F238E27FC236}">
                <a16:creationId xmlns:a16="http://schemas.microsoft.com/office/drawing/2014/main" id="{0E6B4C93-98D4-55AC-C58F-25DC7CEA7317}"/>
              </a:ext>
            </a:extLst>
          </p:cNvPr>
          <p:cNvSpPr txBox="1">
            <a:spLocks/>
          </p:cNvSpPr>
          <p:nvPr/>
        </p:nvSpPr>
        <p:spPr>
          <a:xfrm>
            <a:off x="4626939" y="1821196"/>
            <a:ext cx="1097661"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Alata"/>
              <a:buNone/>
              <a:defRPr sz="3000" b="0" i="0" u="none" strike="noStrike" cap="none">
                <a:solidFill>
                  <a:schemeClr val="dk2"/>
                </a:solidFill>
                <a:latin typeface="Alata"/>
                <a:ea typeface="Alata"/>
                <a:cs typeface="Alata"/>
                <a:sym typeface="Alata"/>
              </a:defRPr>
            </a:lvl1pPr>
            <a:lvl2pPr marR="0" lvl="1"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9pPr>
          </a:lstStyle>
          <a:p>
            <a:r>
              <a:rPr lang="en" dirty="0"/>
              <a:t>25%</a:t>
            </a:r>
          </a:p>
        </p:txBody>
      </p:sp>
      <p:sp>
        <p:nvSpPr>
          <p:cNvPr id="20" name="Google Shape;584;p40">
            <a:extLst>
              <a:ext uri="{FF2B5EF4-FFF2-40B4-BE49-F238E27FC236}">
                <a16:creationId xmlns:a16="http://schemas.microsoft.com/office/drawing/2014/main" id="{9635A2C4-B4C3-D83B-A491-EC7203FE403C}"/>
              </a:ext>
            </a:extLst>
          </p:cNvPr>
          <p:cNvSpPr txBox="1">
            <a:spLocks/>
          </p:cNvSpPr>
          <p:nvPr/>
        </p:nvSpPr>
        <p:spPr>
          <a:xfrm>
            <a:off x="4626939" y="3385002"/>
            <a:ext cx="1097661"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Alata"/>
              <a:buNone/>
              <a:defRPr sz="3000" b="0" i="0" u="none" strike="noStrike" cap="none">
                <a:solidFill>
                  <a:schemeClr val="dk2"/>
                </a:solidFill>
                <a:latin typeface="Alata"/>
                <a:ea typeface="Alata"/>
                <a:cs typeface="Alata"/>
                <a:sym typeface="Alata"/>
              </a:defRPr>
            </a:lvl1pPr>
            <a:lvl2pPr marR="0" lvl="1"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9pPr>
          </a:lstStyle>
          <a:p>
            <a:r>
              <a:rPr lang="en" dirty="0"/>
              <a:t>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ketchbook with drawings on it&#10;&#10;Description automatically generated">
            <a:extLst>
              <a:ext uri="{FF2B5EF4-FFF2-40B4-BE49-F238E27FC236}">
                <a16:creationId xmlns:a16="http://schemas.microsoft.com/office/drawing/2014/main" id="{01224C8B-9133-53F4-0F40-3146FF0489F3}"/>
              </a:ext>
            </a:extLst>
          </p:cNvPr>
          <p:cNvPicPr>
            <a:picLocks noChangeAspect="1"/>
          </p:cNvPicPr>
          <p:nvPr/>
        </p:nvPicPr>
        <p:blipFill rotWithShape="1">
          <a:blip r:embed="rId2">
            <a:alphaModFix amt="40000"/>
          </a:blip>
          <a:srcRect l="4255" r="4256" b="1"/>
          <a:stretch>
            <a:fillRect/>
          </a:stretch>
        </p:blipFill>
        <p:spPr>
          <a:xfrm>
            <a:off x="15" y="7"/>
            <a:ext cx="6337723" cy="5143493"/>
          </a:xfrm>
          <a:prstGeom prst="rect">
            <a:avLst/>
          </a:prstGeom>
        </p:spPr>
      </p:pic>
      <p:sp>
        <p:nvSpPr>
          <p:cNvPr id="2" name="Title 1">
            <a:extLst>
              <a:ext uri="{FF2B5EF4-FFF2-40B4-BE49-F238E27FC236}">
                <a16:creationId xmlns:a16="http://schemas.microsoft.com/office/drawing/2014/main" id="{F565A191-6404-9133-FF52-74AE60E110DD}"/>
              </a:ext>
            </a:extLst>
          </p:cNvPr>
          <p:cNvSpPr>
            <a:spLocks noGrp="1"/>
          </p:cNvSpPr>
          <p:nvPr>
            <p:ph type="ctrTitle"/>
          </p:nvPr>
        </p:nvSpPr>
        <p:spPr>
          <a:xfrm>
            <a:off x="628651" y="273844"/>
            <a:ext cx="3938487" cy="1220727"/>
          </a:xfrm>
        </p:spPr>
        <p:txBody>
          <a:bodyPr spcFirstLastPara="1" vert="horz" wrap="square" lIns="68580" tIns="34290" rIns="68580" bIns="34290" rtlCol="0" anchor="ctr" anchorCtr="0">
            <a:normAutofit/>
          </a:bodyPr>
          <a:lstStyle/>
          <a:p>
            <a:pPr algn="l"/>
            <a:r>
              <a:rPr lang="en-US" sz="3300" kern="1200" dirty="0">
                <a:solidFill>
                  <a:srgbClr val="FFFFFF"/>
                </a:solidFill>
                <a:latin typeface="+mj-lt"/>
                <a:ea typeface="+mj-ea"/>
                <a:cs typeface="+mj-cs"/>
              </a:rPr>
              <a:t>Sketchbook expectations</a:t>
            </a:r>
          </a:p>
        </p:txBody>
      </p:sp>
      <p:sp>
        <p:nvSpPr>
          <p:cNvPr id="3" name="Subtitle 2">
            <a:extLst>
              <a:ext uri="{FF2B5EF4-FFF2-40B4-BE49-F238E27FC236}">
                <a16:creationId xmlns:a16="http://schemas.microsoft.com/office/drawing/2014/main" id="{89E9CCB7-10CE-6D7A-ACC1-583BEB9ED3C8}"/>
              </a:ext>
            </a:extLst>
          </p:cNvPr>
          <p:cNvSpPr>
            <a:spLocks noGrp="1"/>
          </p:cNvSpPr>
          <p:nvPr>
            <p:ph type="subTitle" idx="1"/>
          </p:nvPr>
        </p:nvSpPr>
        <p:spPr>
          <a:xfrm>
            <a:off x="345057" y="1664839"/>
            <a:ext cx="4129446" cy="2967884"/>
          </a:xfrm>
        </p:spPr>
        <p:txBody>
          <a:bodyPr spcFirstLastPara="1" vert="horz" wrap="square" lIns="68580" tIns="34290" rIns="68580" bIns="34290" rtlCol="0" anchor="t" anchorCtr="0">
            <a:normAutofit/>
          </a:bodyPr>
          <a:lstStyle/>
          <a:p>
            <a:pPr marL="285750" indent="0"/>
            <a:r>
              <a:rPr lang="en-US" sz="2000" dirty="0">
                <a:solidFill>
                  <a:srgbClr val="FFFFFF"/>
                </a:solidFill>
              </a:rPr>
              <a:t>Each sketchbook will contain information that helps us understand </a:t>
            </a:r>
            <a:r>
              <a:rPr lang="en-US" sz="2000" b="1" u="sng" dirty="0">
                <a:solidFill>
                  <a:srgbClr val="FFFFFF"/>
                </a:solidFill>
              </a:rPr>
              <a:t>HOW</a:t>
            </a:r>
            <a:r>
              <a:rPr lang="en-US" sz="2000" b="1" dirty="0">
                <a:solidFill>
                  <a:srgbClr val="FFFFFF"/>
                </a:solidFill>
              </a:rPr>
              <a:t> </a:t>
            </a:r>
            <a:r>
              <a:rPr lang="en-US" sz="2000" dirty="0">
                <a:solidFill>
                  <a:srgbClr val="FFFFFF"/>
                </a:solidFill>
              </a:rPr>
              <a:t>and </a:t>
            </a:r>
            <a:r>
              <a:rPr lang="en-US" sz="2000" b="1" u="sng" dirty="0">
                <a:solidFill>
                  <a:srgbClr val="FFFFFF"/>
                </a:solidFill>
              </a:rPr>
              <a:t>WHY</a:t>
            </a:r>
            <a:r>
              <a:rPr lang="en-US" sz="2000" dirty="0">
                <a:solidFill>
                  <a:srgbClr val="FFFFFF"/>
                </a:solidFill>
              </a:rPr>
              <a:t> we create art. Each sketchbook must be complete before starting projects.</a:t>
            </a:r>
            <a:br>
              <a:rPr lang="en-US" sz="2000" dirty="0">
                <a:solidFill>
                  <a:srgbClr val="FFFFFF"/>
                </a:solidFill>
              </a:rPr>
            </a:br>
            <a:br>
              <a:rPr lang="en-US" sz="2000" dirty="0">
                <a:solidFill>
                  <a:srgbClr val="FFFFFF"/>
                </a:solidFill>
              </a:rPr>
            </a:br>
            <a:r>
              <a:rPr lang="en-US" sz="2000" dirty="0">
                <a:solidFill>
                  <a:srgbClr val="FFFFFF"/>
                </a:solidFill>
              </a:rPr>
              <a:t>These sketchbooks are graded as ART PIECES. NOT notes. </a:t>
            </a:r>
          </a:p>
        </p:txBody>
      </p:sp>
      <p:pic>
        <p:nvPicPr>
          <p:cNvPr id="14" name="Picture 13" descr="Example Notes - Note Taking Skills - Writing Lab Tips and Strategies -  Research Guides at Grace College &amp; Seminary">
            <a:extLst>
              <a:ext uri="{FF2B5EF4-FFF2-40B4-BE49-F238E27FC236}">
                <a16:creationId xmlns:a16="http://schemas.microsoft.com/office/drawing/2014/main" id="{FB955DC9-5223-9424-D610-C03C4B072409}"/>
              </a:ext>
            </a:extLst>
          </p:cNvPr>
          <p:cNvPicPr>
            <a:picLocks noChangeAspect="1"/>
          </p:cNvPicPr>
          <p:nvPr/>
        </p:nvPicPr>
        <p:blipFill>
          <a:blip r:embed="rId3"/>
          <a:srcRect t="8250" b="2902"/>
          <a:stretch>
            <a:fillRect/>
          </a:stretch>
        </p:blipFill>
        <p:spPr>
          <a:xfrm>
            <a:off x="4669498"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descr="Clipart - No-sign">
            <a:extLst>
              <a:ext uri="{FF2B5EF4-FFF2-40B4-BE49-F238E27FC236}">
                <a16:creationId xmlns:a16="http://schemas.microsoft.com/office/drawing/2014/main" id="{31870AC1-C421-7832-27D8-810AEEF69DFF}"/>
              </a:ext>
            </a:extLst>
          </p:cNvPr>
          <p:cNvPicPr>
            <a:picLocks noChangeAspect="1"/>
          </p:cNvPicPr>
          <p:nvPr/>
        </p:nvPicPr>
        <p:blipFill>
          <a:blip r:embed="rId4"/>
          <a:stretch>
            <a:fillRect/>
          </a:stretch>
        </p:blipFill>
        <p:spPr>
          <a:xfrm>
            <a:off x="6021237" y="342900"/>
            <a:ext cx="3160863" cy="3160863"/>
          </a:xfrm>
          <a:prstGeom prst="rect">
            <a:avLst/>
          </a:prstGeom>
        </p:spPr>
      </p:pic>
    </p:spTree>
    <p:extLst>
      <p:ext uri="{BB962C8B-B14F-4D97-AF65-F5344CB8AC3E}">
        <p14:creationId xmlns:p14="http://schemas.microsoft.com/office/powerpoint/2010/main" val="203981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rt book on a stand&#10;&#10;Description automatically generated">
            <a:extLst>
              <a:ext uri="{FF2B5EF4-FFF2-40B4-BE49-F238E27FC236}">
                <a16:creationId xmlns:a16="http://schemas.microsoft.com/office/drawing/2014/main" id="{FCE41223-2C3B-5DCB-E2D2-ACC0EA326F2E}"/>
              </a:ext>
            </a:extLst>
          </p:cNvPr>
          <p:cNvPicPr>
            <a:picLocks noChangeAspect="1"/>
          </p:cNvPicPr>
          <p:nvPr/>
        </p:nvPicPr>
        <p:blipFill rotWithShape="1">
          <a:blip r:embed="rId2"/>
          <a:srcRect t="10078" r="-364" b="9212"/>
          <a:stretch/>
        </p:blipFill>
        <p:spPr>
          <a:xfrm>
            <a:off x="1096568" y="482600"/>
            <a:ext cx="6950865" cy="4178300"/>
          </a:xfrm>
          <a:prstGeom prst="rect">
            <a:avLst/>
          </a:prstGeom>
        </p:spPr>
      </p:pic>
    </p:spTree>
    <p:extLst>
      <p:ext uri="{BB962C8B-B14F-4D97-AF65-F5344CB8AC3E}">
        <p14:creationId xmlns:p14="http://schemas.microsoft.com/office/powerpoint/2010/main" val="20254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ketchbook with drawings on it&#10;&#10;Description automatically generated">
            <a:extLst>
              <a:ext uri="{FF2B5EF4-FFF2-40B4-BE49-F238E27FC236}">
                <a16:creationId xmlns:a16="http://schemas.microsoft.com/office/drawing/2014/main" id="{96AF45EF-3666-FD43-6343-36126476EFE8}"/>
              </a:ext>
            </a:extLst>
          </p:cNvPr>
          <p:cNvPicPr>
            <a:picLocks noChangeAspect="1"/>
          </p:cNvPicPr>
          <p:nvPr/>
        </p:nvPicPr>
        <p:blipFill rotWithShape="1">
          <a:blip r:embed="rId2"/>
          <a:srcRect t="11806" r="-198" b="5665"/>
          <a:stretch/>
        </p:blipFill>
        <p:spPr>
          <a:xfrm>
            <a:off x="1155940" y="482600"/>
            <a:ext cx="6832121" cy="4178300"/>
          </a:xfrm>
          <a:prstGeom prst="rect">
            <a:avLst/>
          </a:prstGeom>
        </p:spPr>
      </p:pic>
    </p:spTree>
    <p:extLst>
      <p:ext uri="{BB962C8B-B14F-4D97-AF65-F5344CB8AC3E}">
        <p14:creationId xmlns:p14="http://schemas.microsoft.com/office/powerpoint/2010/main" val="301019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otebook with writing on it&#10;&#10;Description automatically generated">
            <a:extLst>
              <a:ext uri="{FF2B5EF4-FFF2-40B4-BE49-F238E27FC236}">
                <a16:creationId xmlns:a16="http://schemas.microsoft.com/office/drawing/2014/main" id="{8C7C83A8-4FD2-E74B-4EB1-6899F21F4BF9}"/>
              </a:ext>
            </a:extLst>
          </p:cNvPr>
          <p:cNvPicPr>
            <a:picLocks noChangeAspect="1"/>
          </p:cNvPicPr>
          <p:nvPr/>
        </p:nvPicPr>
        <p:blipFill>
          <a:blip r:embed="rId2"/>
          <a:srcRect t="9934" r="-121" b="7285"/>
          <a:stretch/>
        </p:blipFill>
        <p:spPr>
          <a:xfrm>
            <a:off x="1122497" y="482600"/>
            <a:ext cx="6899006" cy="4178300"/>
          </a:xfrm>
          <a:prstGeom prst="rect">
            <a:avLst/>
          </a:prstGeom>
        </p:spPr>
      </p:pic>
    </p:spTree>
    <p:extLst>
      <p:ext uri="{BB962C8B-B14F-4D97-AF65-F5344CB8AC3E}">
        <p14:creationId xmlns:p14="http://schemas.microsoft.com/office/powerpoint/2010/main" val="362625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E53E44-4863-56C7-27F7-0CEC749D55B6}"/>
              </a:ext>
            </a:extLst>
          </p:cNvPr>
          <p:cNvSpPr>
            <a:spLocks noGrp="1"/>
          </p:cNvSpPr>
          <p:nvPr/>
        </p:nvSpPr>
        <p:spPr>
          <a:xfrm>
            <a:off x="181155" y="3326289"/>
            <a:ext cx="2767785" cy="123444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spcAft>
                <a:spcPts val="450"/>
              </a:spcAft>
            </a:pPr>
            <a:r>
              <a:rPr lang="en-US" sz="2700" b="1" dirty="0"/>
              <a:t>Classroom expectations</a:t>
            </a:r>
            <a:endParaRPr lang="en-US" sz="2400" dirty="0"/>
          </a:p>
        </p:txBody>
      </p:sp>
      <p:pic>
        <p:nvPicPr>
          <p:cNvPr id="11" name="Picture 10" descr="A group of square tiles with different colors&#10;&#10;Description automatically generated">
            <a:extLst>
              <a:ext uri="{FF2B5EF4-FFF2-40B4-BE49-F238E27FC236}">
                <a16:creationId xmlns:a16="http://schemas.microsoft.com/office/drawing/2014/main" id="{7E60BD32-CAB5-4092-D07E-2620BF80186E}"/>
              </a:ext>
            </a:extLst>
          </p:cNvPr>
          <p:cNvPicPr>
            <a:picLocks noChangeAspect="1"/>
          </p:cNvPicPr>
          <p:nvPr/>
        </p:nvPicPr>
        <p:blipFill>
          <a:blip r:embed="rId2"/>
          <a:srcRect t="8737" b="8737"/>
          <a:stretch/>
        </p:blipFill>
        <p:spPr>
          <a:xfrm>
            <a:off x="15" y="-5"/>
            <a:ext cx="2948925" cy="3003804"/>
          </a:xfrm>
          <a:prstGeom prst="rect">
            <a:avLst/>
          </a:prstGeom>
        </p:spPr>
      </p:pic>
      <p:pic>
        <p:nvPicPr>
          <p:cNvPr id="6" name="Picture 5" descr="A painting of a cartoon character&#10;&#10;Description automatically generated">
            <a:extLst>
              <a:ext uri="{FF2B5EF4-FFF2-40B4-BE49-F238E27FC236}">
                <a16:creationId xmlns:a16="http://schemas.microsoft.com/office/drawing/2014/main" id="{C4C7CEA3-3382-291C-6AA3-1A9EFA86A60A}"/>
              </a:ext>
            </a:extLst>
          </p:cNvPr>
          <p:cNvPicPr>
            <a:picLocks noChangeAspect="1" noChangeArrowheads="1"/>
          </p:cNvPicPr>
          <p:nvPr/>
        </p:nvPicPr>
        <p:blipFill rotWithShape="1">
          <a:blip r:embed="rId3"/>
          <a:srcRect t="21681" r="-299" b="20840"/>
          <a:stretch/>
        </p:blipFill>
        <p:spPr bwMode="auto">
          <a:xfrm>
            <a:off x="3097530" y="4"/>
            <a:ext cx="2957745" cy="30134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drawing of a person&#10;&#10;Description automatically generated">
            <a:extLst>
              <a:ext uri="{FF2B5EF4-FFF2-40B4-BE49-F238E27FC236}">
                <a16:creationId xmlns:a16="http://schemas.microsoft.com/office/drawing/2014/main" id="{27C44F45-543E-0719-DBEB-3D626FF0A192}"/>
              </a:ext>
            </a:extLst>
          </p:cNvPr>
          <p:cNvPicPr>
            <a:picLocks noChangeAspect="1"/>
          </p:cNvPicPr>
          <p:nvPr/>
        </p:nvPicPr>
        <p:blipFill rotWithShape="1">
          <a:blip r:embed="rId4"/>
          <a:srcRect l="179" t="22353" r="119" b="20168"/>
          <a:stretch/>
        </p:blipFill>
        <p:spPr>
          <a:xfrm>
            <a:off x="6195061" y="0"/>
            <a:ext cx="2940167" cy="3013403"/>
          </a:xfrm>
          <a:prstGeom prst="rect">
            <a:avLst/>
          </a:prstGeom>
        </p:spPr>
      </p:pic>
      <p:pic>
        <p:nvPicPr>
          <p:cNvPr id="3" name="Picture 2">
            <a:extLst>
              <a:ext uri="{FF2B5EF4-FFF2-40B4-BE49-F238E27FC236}">
                <a16:creationId xmlns:a16="http://schemas.microsoft.com/office/drawing/2014/main" id="{EDD08D94-F829-3372-45E9-0F14BA4ACF79}"/>
              </a:ext>
            </a:extLst>
          </p:cNvPr>
          <p:cNvPicPr>
            <a:picLocks noChangeAspect="1"/>
          </p:cNvPicPr>
          <p:nvPr/>
        </p:nvPicPr>
        <p:blipFill>
          <a:blip r:embed="rId5"/>
          <a:srcRect l="-2" t="3466" r="2" b="19368"/>
          <a:stretch>
            <a:fillRect/>
          </a:stretch>
        </p:blipFill>
        <p:spPr>
          <a:xfrm>
            <a:off x="8773" y="0"/>
            <a:ext cx="2948926" cy="3013403"/>
          </a:xfrm>
          <a:prstGeom prst="rect">
            <a:avLst/>
          </a:prstGeom>
        </p:spPr>
      </p:pic>
      <p:sp>
        <p:nvSpPr>
          <p:cNvPr id="12" name="Content Placeholder 2">
            <a:extLst>
              <a:ext uri="{FF2B5EF4-FFF2-40B4-BE49-F238E27FC236}">
                <a16:creationId xmlns:a16="http://schemas.microsoft.com/office/drawing/2014/main" id="{B1011DB1-AE86-851B-05B7-A767990DB490}"/>
              </a:ext>
            </a:extLst>
          </p:cNvPr>
          <p:cNvSpPr>
            <a:spLocks noGrp="1"/>
          </p:cNvSpPr>
          <p:nvPr/>
        </p:nvSpPr>
        <p:spPr>
          <a:xfrm>
            <a:off x="4572000" y="3211423"/>
            <a:ext cx="3810812" cy="1701771"/>
          </a:xfrm>
          <a:prstGeom prst="rect">
            <a:avLst/>
          </a:prstGeom>
        </p:spPr>
        <p:txBody>
          <a:bodyPr vert="horz" lIns="68580" tIns="34290" rIns="68580" bIns="3429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
                <a:srgbClr val="BC9350"/>
              </a:buClr>
            </a:pPr>
            <a:r>
              <a:rPr lang="en-US" sz="2100" dirty="0">
                <a:solidFill>
                  <a:srgbClr val="FFFFFE"/>
                </a:solidFill>
                <a:ea typeface="Calibri"/>
                <a:cs typeface="Calibri"/>
              </a:rPr>
              <a:t>Use ALL of your time</a:t>
            </a:r>
          </a:p>
          <a:p>
            <a:pPr>
              <a:buClr>
                <a:srgbClr val="BC9350"/>
              </a:buClr>
            </a:pPr>
            <a:r>
              <a:rPr lang="en-US" sz="2100" dirty="0">
                <a:solidFill>
                  <a:srgbClr val="FFFFFE"/>
                </a:solidFill>
                <a:ea typeface="Calibri"/>
                <a:cs typeface="Calibri"/>
              </a:rPr>
              <a:t>Respect one another</a:t>
            </a:r>
          </a:p>
          <a:p>
            <a:pPr>
              <a:buClr>
                <a:srgbClr val="BC9350"/>
              </a:buClr>
            </a:pPr>
            <a:r>
              <a:rPr lang="en-US" sz="2100" dirty="0">
                <a:solidFill>
                  <a:srgbClr val="FFFFFE"/>
                </a:solidFill>
                <a:ea typeface="Calibri"/>
                <a:cs typeface="Calibri"/>
              </a:rPr>
              <a:t>Respect the room</a:t>
            </a:r>
          </a:p>
        </p:txBody>
      </p:sp>
    </p:spTree>
    <p:extLst>
      <p:ext uri="{BB962C8B-B14F-4D97-AF65-F5344CB8AC3E}">
        <p14:creationId xmlns:p14="http://schemas.microsoft.com/office/powerpoint/2010/main" val="3395790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C4DF-14CE-20B1-C5B1-E3660AF3F865}"/>
              </a:ext>
            </a:extLst>
          </p:cNvPr>
          <p:cNvSpPr>
            <a:spLocks noGrp="1"/>
          </p:cNvSpPr>
          <p:nvPr>
            <p:ph type="title"/>
          </p:nvPr>
        </p:nvSpPr>
        <p:spPr>
          <a:xfrm>
            <a:off x="2977775" y="288951"/>
            <a:ext cx="3200400" cy="1013604"/>
          </a:xfrm>
        </p:spPr>
        <p:txBody>
          <a:bodyPr>
            <a:normAutofit/>
          </a:bodyPr>
          <a:lstStyle/>
          <a:p>
            <a:pPr algn="ctr"/>
            <a:r>
              <a:rPr lang="en-US" b="1" dirty="0">
                <a:solidFill>
                  <a:schemeClr val="tx1">
                    <a:lumMod val="85000"/>
                    <a:lumOff val="15000"/>
                  </a:schemeClr>
                </a:solidFill>
              </a:rPr>
              <a:t>Vocab…</a:t>
            </a:r>
            <a:endParaRPr lang="en-US" b="1" dirty="0">
              <a:solidFill>
                <a:schemeClr val="tx1">
                  <a:lumMod val="85000"/>
                  <a:lumOff val="15000"/>
                </a:schemeClr>
              </a:solidFill>
              <a:ea typeface="Calibri Light"/>
              <a:cs typeface="Calibri Light"/>
            </a:endParaRPr>
          </a:p>
        </p:txBody>
      </p:sp>
      <p:sp>
        <p:nvSpPr>
          <p:cNvPr id="3" name="Content Placeholder 2">
            <a:extLst>
              <a:ext uri="{FF2B5EF4-FFF2-40B4-BE49-F238E27FC236}">
                <a16:creationId xmlns:a16="http://schemas.microsoft.com/office/drawing/2014/main" id="{1487E75C-CEEA-A89A-4F57-B0E7B67EAC38}"/>
              </a:ext>
            </a:extLst>
          </p:cNvPr>
          <p:cNvSpPr>
            <a:spLocks noGrp="1"/>
          </p:cNvSpPr>
          <p:nvPr>
            <p:ph idx="1"/>
          </p:nvPr>
        </p:nvSpPr>
        <p:spPr>
          <a:xfrm>
            <a:off x="2966345" y="1442269"/>
            <a:ext cx="3223260" cy="3075782"/>
          </a:xfrm>
        </p:spPr>
        <p:txBody>
          <a:bodyPr spcFirstLastPara="1" vert="horz" wrap="square" lIns="68580" tIns="34290" rIns="68580" bIns="34290" rtlCol="0" anchor="t" anchorCtr="0">
            <a:noAutofit/>
          </a:bodyPr>
          <a:lstStyle/>
          <a:p>
            <a:pPr marL="0" indent="0">
              <a:buNone/>
            </a:pPr>
            <a:r>
              <a:rPr lang="en-US" sz="1800" dirty="0">
                <a:solidFill>
                  <a:schemeClr val="tx1">
                    <a:lumMod val="85000"/>
                    <a:lumOff val="15000"/>
                  </a:schemeClr>
                </a:solidFill>
              </a:rPr>
              <a:t>1.) </a:t>
            </a:r>
            <a:r>
              <a:rPr lang="en-US" sz="1800" b="1" dirty="0">
                <a:solidFill>
                  <a:schemeClr val="tx1">
                    <a:lumMod val="85000"/>
                    <a:lumOff val="15000"/>
                  </a:schemeClr>
                </a:solidFill>
              </a:rPr>
              <a:t>Risk-Taking</a:t>
            </a:r>
            <a:r>
              <a:rPr lang="en-US" sz="1800" dirty="0">
                <a:solidFill>
                  <a:schemeClr val="tx1">
                    <a:lumMod val="85000"/>
                    <a:lumOff val="15000"/>
                  </a:schemeClr>
                </a:solidFill>
              </a:rPr>
              <a:t>: Trying something new/unfamiliar.</a:t>
            </a:r>
            <a:endParaRPr lang="en-US" sz="1800" dirty="0">
              <a:solidFill>
                <a:schemeClr val="tx1">
                  <a:lumMod val="85000"/>
                  <a:lumOff val="15000"/>
                </a:schemeClr>
              </a:solidFill>
              <a:ea typeface="Calibri"/>
              <a:cs typeface="Calibri"/>
            </a:endParaRPr>
          </a:p>
          <a:p>
            <a:pPr marL="0" indent="0">
              <a:buNone/>
            </a:pPr>
            <a:r>
              <a:rPr lang="en-US" sz="1800" dirty="0">
                <a:solidFill>
                  <a:schemeClr val="tx1">
                    <a:lumMod val="85000"/>
                    <a:lumOff val="15000"/>
                  </a:schemeClr>
                </a:solidFill>
              </a:rPr>
              <a:t>2.) </a:t>
            </a:r>
            <a:r>
              <a:rPr lang="en-US" sz="1800" b="1" dirty="0">
                <a:solidFill>
                  <a:schemeClr val="tx1">
                    <a:lumMod val="85000"/>
                    <a:lumOff val="15000"/>
                  </a:schemeClr>
                </a:solidFill>
              </a:rPr>
              <a:t>Medium</a:t>
            </a:r>
            <a:r>
              <a:rPr lang="en-US" sz="1800" dirty="0">
                <a:solidFill>
                  <a:schemeClr val="tx1">
                    <a:lumMod val="85000"/>
                    <a:lumOff val="15000"/>
                  </a:schemeClr>
                </a:solidFill>
              </a:rPr>
              <a:t>: The type of art we use, such as painting, drawing, sculpting, etc.</a:t>
            </a:r>
            <a:endParaRPr lang="en-US" sz="1800" dirty="0">
              <a:solidFill>
                <a:schemeClr val="tx1">
                  <a:lumMod val="85000"/>
                  <a:lumOff val="15000"/>
                </a:schemeClr>
              </a:solidFill>
              <a:ea typeface="Calibri"/>
              <a:cs typeface="Calibri"/>
            </a:endParaRPr>
          </a:p>
          <a:p>
            <a:pPr marL="0" indent="0">
              <a:buNone/>
            </a:pPr>
            <a:r>
              <a:rPr lang="en-US" sz="1800" dirty="0">
                <a:solidFill>
                  <a:schemeClr val="tx1">
                    <a:lumMod val="85000"/>
                    <a:lumOff val="15000"/>
                  </a:schemeClr>
                </a:solidFill>
              </a:rPr>
              <a:t>3.) </a:t>
            </a:r>
            <a:r>
              <a:rPr lang="en-US" sz="1800" b="1" dirty="0">
                <a:solidFill>
                  <a:schemeClr val="tx1">
                    <a:lumMod val="85000"/>
                    <a:lumOff val="15000"/>
                  </a:schemeClr>
                </a:solidFill>
              </a:rPr>
              <a:t>Process</a:t>
            </a:r>
            <a:r>
              <a:rPr lang="en-US" sz="1800" dirty="0">
                <a:solidFill>
                  <a:schemeClr val="tx1">
                    <a:lumMod val="85000"/>
                    <a:lumOff val="15000"/>
                  </a:schemeClr>
                </a:solidFill>
              </a:rPr>
              <a:t>: The thinking, planning, and doing an artwork.</a:t>
            </a:r>
            <a:endParaRPr lang="en-US" sz="1800" dirty="0">
              <a:solidFill>
                <a:schemeClr val="tx1">
                  <a:lumMod val="85000"/>
                  <a:lumOff val="15000"/>
                </a:schemeClr>
              </a:solidFill>
              <a:ea typeface="Calibri"/>
              <a:cs typeface="Calibri"/>
            </a:endParaRPr>
          </a:p>
          <a:p>
            <a:pPr marL="0" indent="0">
              <a:buNone/>
            </a:pPr>
            <a:r>
              <a:rPr lang="en-US" sz="1800" dirty="0">
                <a:solidFill>
                  <a:schemeClr val="tx1">
                    <a:lumMod val="85000"/>
                    <a:lumOff val="15000"/>
                  </a:schemeClr>
                </a:solidFill>
              </a:rPr>
              <a:t>4.) </a:t>
            </a:r>
            <a:r>
              <a:rPr lang="en-US" sz="1800" b="1" dirty="0">
                <a:solidFill>
                  <a:schemeClr val="tx1">
                    <a:lumMod val="85000"/>
                    <a:lumOff val="15000"/>
                  </a:schemeClr>
                </a:solidFill>
              </a:rPr>
              <a:t>Product</a:t>
            </a:r>
            <a:r>
              <a:rPr lang="en-US" sz="1800" dirty="0">
                <a:solidFill>
                  <a:schemeClr val="tx1">
                    <a:lumMod val="85000"/>
                    <a:lumOff val="15000"/>
                  </a:schemeClr>
                </a:solidFill>
              </a:rPr>
              <a:t>: The result of the process.</a:t>
            </a:r>
            <a:endParaRPr lang="en-US" sz="1800" dirty="0">
              <a:solidFill>
                <a:schemeClr val="tx1">
                  <a:lumMod val="85000"/>
                  <a:lumOff val="15000"/>
                </a:schemeClr>
              </a:solidFill>
              <a:ea typeface="Calibri"/>
              <a:cs typeface="Calibri"/>
            </a:endParaRPr>
          </a:p>
          <a:p>
            <a:pPr marL="0" indent="0">
              <a:buNone/>
            </a:pPr>
            <a:r>
              <a:rPr lang="en-US" sz="1800" dirty="0">
                <a:solidFill>
                  <a:schemeClr val="tx1">
                    <a:lumMod val="85000"/>
                    <a:lumOff val="15000"/>
                  </a:schemeClr>
                </a:solidFill>
              </a:rPr>
              <a:t>5.) </a:t>
            </a:r>
            <a:r>
              <a:rPr lang="en-US" sz="1800" b="1" dirty="0">
                <a:solidFill>
                  <a:schemeClr val="tx1">
                    <a:lumMod val="85000"/>
                    <a:lumOff val="15000"/>
                  </a:schemeClr>
                </a:solidFill>
              </a:rPr>
              <a:t>Execution of Ideas</a:t>
            </a:r>
            <a:r>
              <a:rPr lang="en-US" sz="1800" dirty="0">
                <a:solidFill>
                  <a:schemeClr val="tx1">
                    <a:lumMod val="85000"/>
                    <a:lumOff val="15000"/>
                  </a:schemeClr>
                </a:solidFill>
              </a:rPr>
              <a:t>: The effectiveness of transferring an idea into an art piece. </a:t>
            </a:r>
            <a:endParaRPr lang="en-US" sz="1800" dirty="0">
              <a:solidFill>
                <a:schemeClr val="tx1">
                  <a:lumMod val="85000"/>
                  <a:lumOff val="15000"/>
                </a:schemeClr>
              </a:solidFill>
              <a:ea typeface="Calibri"/>
              <a:cs typeface="Calibri"/>
            </a:endParaRPr>
          </a:p>
        </p:txBody>
      </p:sp>
      <p:sp>
        <p:nvSpPr>
          <p:cNvPr id="4" name="AutoShape 2">
            <a:extLst>
              <a:ext uri="{FF2B5EF4-FFF2-40B4-BE49-F238E27FC236}">
                <a16:creationId xmlns:a16="http://schemas.microsoft.com/office/drawing/2014/main" id="{499F9A28-DFC9-E00C-660B-8B6AB3E6109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8" name="Picture 7" descr="Cartoon of a person with long hair and a sword in a city&#10;&#10;Description automatically generated">
            <a:extLst>
              <a:ext uri="{FF2B5EF4-FFF2-40B4-BE49-F238E27FC236}">
                <a16:creationId xmlns:a16="http://schemas.microsoft.com/office/drawing/2014/main" id="{9E7ABC09-4F3B-B63F-AD7E-1CC2985DCD70}"/>
              </a:ext>
            </a:extLst>
          </p:cNvPr>
          <p:cNvPicPr>
            <a:picLocks noChangeAspect="1"/>
          </p:cNvPicPr>
          <p:nvPr/>
        </p:nvPicPr>
        <p:blipFill rotWithShape="1">
          <a:blip r:embed="rId2"/>
          <a:srcRect l="16541" r="1809"/>
          <a:stretch>
            <a:fillRect/>
          </a:stretch>
        </p:blipFill>
        <p:spPr>
          <a:xfrm>
            <a:off x="3" y="1"/>
            <a:ext cx="2771773" cy="5143499"/>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9" name="Picture 8">
            <a:extLst>
              <a:ext uri="{FF2B5EF4-FFF2-40B4-BE49-F238E27FC236}">
                <a16:creationId xmlns:a16="http://schemas.microsoft.com/office/drawing/2014/main" id="{01563116-3051-A5FE-EE5B-1F7257FC87DC}"/>
              </a:ext>
            </a:extLst>
          </p:cNvPr>
          <p:cNvPicPr>
            <a:picLocks noChangeAspect="1"/>
          </p:cNvPicPr>
          <p:nvPr/>
        </p:nvPicPr>
        <p:blipFill>
          <a:blip r:embed="rId3"/>
          <a:srcRect l="13098" t="5204" r="23996" b="5204"/>
          <a:stretch>
            <a:fillRect/>
          </a:stretch>
        </p:blipFill>
        <p:spPr>
          <a:xfrm>
            <a:off x="6435351" y="0"/>
            <a:ext cx="2708649" cy="5143491"/>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0701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2">
          <a:extLst>
            <a:ext uri="{FF2B5EF4-FFF2-40B4-BE49-F238E27FC236}">
              <a16:creationId xmlns:a16="http://schemas.microsoft.com/office/drawing/2014/main" id="{0F3ADB57-3C44-7E63-573B-D741C7F8342A}"/>
            </a:ext>
          </a:extLst>
        </p:cNvPr>
        <p:cNvGrpSpPr/>
        <p:nvPr/>
      </p:nvGrpSpPr>
      <p:grpSpPr>
        <a:xfrm>
          <a:off x="0" y="0"/>
          <a:ext cx="0" cy="0"/>
          <a:chOff x="0" y="0"/>
          <a:chExt cx="0" cy="0"/>
        </a:xfrm>
      </p:grpSpPr>
      <p:grpSp>
        <p:nvGrpSpPr>
          <p:cNvPr id="826" name="Google Shape;826;p52">
            <a:extLst>
              <a:ext uri="{FF2B5EF4-FFF2-40B4-BE49-F238E27FC236}">
                <a16:creationId xmlns:a16="http://schemas.microsoft.com/office/drawing/2014/main" id="{893CA7EC-AA80-1356-8123-BB7CA8777C9E}"/>
              </a:ext>
            </a:extLst>
          </p:cNvPr>
          <p:cNvGrpSpPr/>
          <p:nvPr/>
        </p:nvGrpSpPr>
        <p:grpSpPr>
          <a:xfrm>
            <a:off x="-233264" y="-62194"/>
            <a:ext cx="4805270" cy="1895114"/>
            <a:chOff x="4119550" y="277250"/>
            <a:chExt cx="1564725" cy="617100"/>
          </a:xfrm>
        </p:grpSpPr>
        <p:sp>
          <p:nvSpPr>
            <p:cNvPr id="827" name="Google Shape;827;p52">
              <a:extLst>
                <a:ext uri="{FF2B5EF4-FFF2-40B4-BE49-F238E27FC236}">
                  <a16:creationId xmlns:a16="http://schemas.microsoft.com/office/drawing/2014/main" id="{FC366CA3-C6C7-603D-0C3C-83CBE0E5EB4A}"/>
                </a:ext>
              </a:extLst>
            </p:cNvPr>
            <p:cNvSpPr/>
            <p:nvPr/>
          </p:nvSpPr>
          <p:spPr>
            <a:xfrm>
              <a:off x="4119550" y="277250"/>
              <a:ext cx="1564725" cy="617100"/>
            </a:xfrm>
            <a:custGeom>
              <a:avLst/>
              <a:gdLst/>
              <a:ahLst/>
              <a:cxnLst/>
              <a:rect l="l" t="t" r="r" b="b"/>
              <a:pathLst>
                <a:path w="62589" h="24684" extrusionOk="0">
                  <a:moveTo>
                    <a:pt x="30318" y="9848"/>
                  </a:moveTo>
                  <a:cubicBezTo>
                    <a:pt x="29543" y="10262"/>
                    <a:pt x="28758" y="10687"/>
                    <a:pt x="27983" y="11122"/>
                  </a:cubicBezTo>
                  <a:cubicBezTo>
                    <a:pt x="27962" y="11132"/>
                    <a:pt x="27930" y="11164"/>
                    <a:pt x="27898" y="11175"/>
                  </a:cubicBezTo>
                  <a:cubicBezTo>
                    <a:pt x="28705" y="10740"/>
                    <a:pt x="29511" y="10284"/>
                    <a:pt x="30318" y="9848"/>
                  </a:cubicBezTo>
                  <a:close/>
                  <a:moveTo>
                    <a:pt x="62556" y="33"/>
                  </a:moveTo>
                  <a:cubicBezTo>
                    <a:pt x="62567" y="43"/>
                    <a:pt x="62588" y="54"/>
                    <a:pt x="62567" y="75"/>
                  </a:cubicBezTo>
                  <a:cubicBezTo>
                    <a:pt x="62503" y="160"/>
                    <a:pt x="62439" y="255"/>
                    <a:pt x="62386" y="362"/>
                  </a:cubicBezTo>
                  <a:lnTo>
                    <a:pt x="62386" y="362"/>
                  </a:lnTo>
                  <a:cubicBezTo>
                    <a:pt x="62302" y="468"/>
                    <a:pt x="62238" y="574"/>
                    <a:pt x="62164" y="690"/>
                  </a:cubicBezTo>
                  <a:cubicBezTo>
                    <a:pt x="62068" y="818"/>
                    <a:pt x="61983" y="945"/>
                    <a:pt x="61856" y="1041"/>
                  </a:cubicBezTo>
                  <a:cubicBezTo>
                    <a:pt x="61601" y="1168"/>
                    <a:pt x="61315" y="1253"/>
                    <a:pt x="61049" y="1359"/>
                  </a:cubicBezTo>
                  <a:cubicBezTo>
                    <a:pt x="61018" y="1370"/>
                    <a:pt x="60975" y="1380"/>
                    <a:pt x="60943" y="1401"/>
                  </a:cubicBezTo>
                  <a:cubicBezTo>
                    <a:pt x="60689" y="1476"/>
                    <a:pt x="60434" y="1561"/>
                    <a:pt x="60179" y="1646"/>
                  </a:cubicBezTo>
                  <a:cubicBezTo>
                    <a:pt x="59861" y="1752"/>
                    <a:pt x="59564" y="1858"/>
                    <a:pt x="59245" y="1964"/>
                  </a:cubicBezTo>
                  <a:cubicBezTo>
                    <a:pt x="58948" y="2070"/>
                    <a:pt x="58662" y="2176"/>
                    <a:pt x="58354" y="2282"/>
                  </a:cubicBezTo>
                  <a:cubicBezTo>
                    <a:pt x="58057" y="2388"/>
                    <a:pt x="57770" y="2505"/>
                    <a:pt x="57463" y="2611"/>
                  </a:cubicBezTo>
                  <a:cubicBezTo>
                    <a:pt x="57441" y="2632"/>
                    <a:pt x="57410" y="2643"/>
                    <a:pt x="57399" y="2664"/>
                  </a:cubicBezTo>
                  <a:cubicBezTo>
                    <a:pt x="57346" y="2685"/>
                    <a:pt x="57282" y="2707"/>
                    <a:pt x="57229" y="2717"/>
                  </a:cubicBezTo>
                  <a:cubicBezTo>
                    <a:pt x="57155" y="2749"/>
                    <a:pt x="57102" y="2760"/>
                    <a:pt x="57038" y="2802"/>
                  </a:cubicBezTo>
                  <a:cubicBezTo>
                    <a:pt x="56974" y="2845"/>
                    <a:pt x="56911" y="2898"/>
                    <a:pt x="56837" y="2951"/>
                  </a:cubicBezTo>
                  <a:cubicBezTo>
                    <a:pt x="56720" y="3036"/>
                    <a:pt x="56592" y="3142"/>
                    <a:pt x="56465" y="3237"/>
                  </a:cubicBezTo>
                  <a:cubicBezTo>
                    <a:pt x="56348" y="3333"/>
                    <a:pt x="56221" y="3439"/>
                    <a:pt x="56094" y="3534"/>
                  </a:cubicBezTo>
                  <a:lnTo>
                    <a:pt x="55977" y="3609"/>
                  </a:lnTo>
                  <a:cubicBezTo>
                    <a:pt x="55722" y="3779"/>
                    <a:pt x="55478" y="3959"/>
                    <a:pt x="55234" y="4129"/>
                  </a:cubicBezTo>
                  <a:cubicBezTo>
                    <a:pt x="55128" y="4203"/>
                    <a:pt x="55033" y="4277"/>
                    <a:pt x="54926" y="4352"/>
                  </a:cubicBezTo>
                  <a:cubicBezTo>
                    <a:pt x="54470" y="4670"/>
                    <a:pt x="54014" y="4978"/>
                    <a:pt x="53547" y="5296"/>
                  </a:cubicBezTo>
                  <a:lnTo>
                    <a:pt x="51998" y="6368"/>
                  </a:lnTo>
                  <a:cubicBezTo>
                    <a:pt x="51902" y="6431"/>
                    <a:pt x="51817" y="6506"/>
                    <a:pt x="51732" y="6569"/>
                  </a:cubicBezTo>
                  <a:cubicBezTo>
                    <a:pt x="51626" y="6633"/>
                    <a:pt x="51531" y="6697"/>
                    <a:pt x="51425" y="6771"/>
                  </a:cubicBezTo>
                  <a:cubicBezTo>
                    <a:pt x="51159" y="6941"/>
                    <a:pt x="50915" y="7121"/>
                    <a:pt x="50650" y="7302"/>
                  </a:cubicBezTo>
                  <a:lnTo>
                    <a:pt x="50650" y="7302"/>
                  </a:lnTo>
                  <a:lnTo>
                    <a:pt x="50650" y="7302"/>
                  </a:lnTo>
                  <a:lnTo>
                    <a:pt x="50650" y="7302"/>
                  </a:lnTo>
                  <a:lnTo>
                    <a:pt x="50650" y="7302"/>
                  </a:lnTo>
                  <a:lnTo>
                    <a:pt x="50650" y="7302"/>
                  </a:lnTo>
                  <a:lnTo>
                    <a:pt x="50650" y="7302"/>
                  </a:lnTo>
                  <a:lnTo>
                    <a:pt x="50650" y="7302"/>
                  </a:lnTo>
                  <a:lnTo>
                    <a:pt x="50650" y="7302"/>
                  </a:lnTo>
                  <a:cubicBezTo>
                    <a:pt x="50576" y="7355"/>
                    <a:pt x="50501" y="7386"/>
                    <a:pt x="50438" y="7450"/>
                  </a:cubicBezTo>
                  <a:cubicBezTo>
                    <a:pt x="50300" y="7535"/>
                    <a:pt x="50183" y="7620"/>
                    <a:pt x="50045" y="7715"/>
                  </a:cubicBezTo>
                  <a:cubicBezTo>
                    <a:pt x="49875" y="7832"/>
                    <a:pt x="49705" y="7960"/>
                    <a:pt x="49536" y="8097"/>
                  </a:cubicBezTo>
                  <a:cubicBezTo>
                    <a:pt x="49037" y="8448"/>
                    <a:pt x="48559" y="8840"/>
                    <a:pt x="48082" y="9222"/>
                  </a:cubicBezTo>
                  <a:cubicBezTo>
                    <a:pt x="47997" y="9212"/>
                    <a:pt x="47891" y="9212"/>
                    <a:pt x="47795" y="9190"/>
                  </a:cubicBezTo>
                  <a:cubicBezTo>
                    <a:pt x="47764" y="9190"/>
                    <a:pt x="47742" y="9190"/>
                    <a:pt x="47732" y="9180"/>
                  </a:cubicBezTo>
                  <a:cubicBezTo>
                    <a:pt x="47647" y="9169"/>
                    <a:pt x="47573" y="9159"/>
                    <a:pt x="47488" y="9127"/>
                  </a:cubicBezTo>
                  <a:cubicBezTo>
                    <a:pt x="46320" y="8999"/>
                    <a:pt x="45153" y="8840"/>
                    <a:pt x="43996" y="8660"/>
                  </a:cubicBezTo>
                  <a:cubicBezTo>
                    <a:pt x="42267" y="8384"/>
                    <a:pt x="40537" y="8097"/>
                    <a:pt x="38797" y="7853"/>
                  </a:cubicBezTo>
                  <a:cubicBezTo>
                    <a:pt x="38181" y="7758"/>
                    <a:pt x="37566" y="7684"/>
                    <a:pt x="36940" y="7599"/>
                  </a:cubicBezTo>
                  <a:cubicBezTo>
                    <a:pt x="34976" y="8543"/>
                    <a:pt x="32981" y="9392"/>
                    <a:pt x="30986" y="10305"/>
                  </a:cubicBezTo>
                  <a:cubicBezTo>
                    <a:pt x="28928" y="11239"/>
                    <a:pt x="26890" y="12194"/>
                    <a:pt x="24842" y="13138"/>
                  </a:cubicBezTo>
                  <a:cubicBezTo>
                    <a:pt x="24439" y="13318"/>
                    <a:pt x="24036" y="13509"/>
                    <a:pt x="23622" y="13679"/>
                  </a:cubicBezTo>
                  <a:cubicBezTo>
                    <a:pt x="23611" y="13679"/>
                    <a:pt x="23601" y="13690"/>
                    <a:pt x="23590" y="13690"/>
                  </a:cubicBezTo>
                  <a:cubicBezTo>
                    <a:pt x="23505" y="13732"/>
                    <a:pt x="23442" y="13785"/>
                    <a:pt x="23357" y="13828"/>
                  </a:cubicBezTo>
                  <a:cubicBezTo>
                    <a:pt x="23251" y="13881"/>
                    <a:pt x="23166" y="13955"/>
                    <a:pt x="23038" y="13987"/>
                  </a:cubicBezTo>
                  <a:cubicBezTo>
                    <a:pt x="22953" y="13998"/>
                    <a:pt x="22858" y="13998"/>
                    <a:pt x="22773" y="13987"/>
                  </a:cubicBezTo>
                  <a:cubicBezTo>
                    <a:pt x="22476" y="13955"/>
                    <a:pt x="22179" y="13923"/>
                    <a:pt x="21892" y="13881"/>
                  </a:cubicBezTo>
                  <a:cubicBezTo>
                    <a:pt x="20884" y="13732"/>
                    <a:pt x="19887" y="13509"/>
                    <a:pt x="18900" y="13255"/>
                  </a:cubicBezTo>
                  <a:cubicBezTo>
                    <a:pt x="18305" y="13096"/>
                    <a:pt x="17711" y="12926"/>
                    <a:pt x="17117" y="12756"/>
                  </a:cubicBezTo>
                  <a:cubicBezTo>
                    <a:pt x="16820" y="12671"/>
                    <a:pt x="16512" y="12565"/>
                    <a:pt x="16215" y="12533"/>
                  </a:cubicBezTo>
                  <a:lnTo>
                    <a:pt x="16162" y="12533"/>
                  </a:lnTo>
                  <a:cubicBezTo>
                    <a:pt x="16088" y="12533"/>
                    <a:pt x="16013" y="12533"/>
                    <a:pt x="15960" y="12586"/>
                  </a:cubicBezTo>
                  <a:cubicBezTo>
                    <a:pt x="15918" y="12661"/>
                    <a:pt x="15928" y="12735"/>
                    <a:pt x="15918" y="12798"/>
                  </a:cubicBezTo>
                  <a:cubicBezTo>
                    <a:pt x="15854" y="14040"/>
                    <a:pt x="15790" y="15271"/>
                    <a:pt x="15663" y="16491"/>
                  </a:cubicBezTo>
                  <a:cubicBezTo>
                    <a:pt x="15578" y="17446"/>
                    <a:pt x="15440" y="18401"/>
                    <a:pt x="15324" y="19357"/>
                  </a:cubicBezTo>
                  <a:cubicBezTo>
                    <a:pt x="15260" y="19887"/>
                    <a:pt x="15175" y="20418"/>
                    <a:pt x="15101" y="20959"/>
                  </a:cubicBezTo>
                  <a:cubicBezTo>
                    <a:pt x="15058" y="21171"/>
                    <a:pt x="15048" y="21415"/>
                    <a:pt x="14920" y="21596"/>
                  </a:cubicBezTo>
                  <a:lnTo>
                    <a:pt x="14889" y="21638"/>
                  </a:lnTo>
                  <a:cubicBezTo>
                    <a:pt x="14867" y="21649"/>
                    <a:pt x="14846" y="21659"/>
                    <a:pt x="14846" y="21659"/>
                  </a:cubicBezTo>
                  <a:cubicBezTo>
                    <a:pt x="12978" y="22031"/>
                    <a:pt x="11079" y="22391"/>
                    <a:pt x="9211" y="22763"/>
                  </a:cubicBezTo>
                  <a:cubicBezTo>
                    <a:pt x="7513" y="23092"/>
                    <a:pt x="5816" y="23442"/>
                    <a:pt x="4128" y="23813"/>
                  </a:cubicBezTo>
                  <a:cubicBezTo>
                    <a:pt x="3438" y="23962"/>
                    <a:pt x="2749" y="24132"/>
                    <a:pt x="2059" y="24280"/>
                  </a:cubicBezTo>
                  <a:lnTo>
                    <a:pt x="2059" y="24280"/>
                  </a:lnTo>
                  <a:cubicBezTo>
                    <a:pt x="1380" y="24418"/>
                    <a:pt x="722" y="24567"/>
                    <a:pt x="43" y="24684"/>
                  </a:cubicBezTo>
                  <a:cubicBezTo>
                    <a:pt x="32" y="24684"/>
                    <a:pt x="0" y="24673"/>
                    <a:pt x="0" y="24652"/>
                  </a:cubicBezTo>
                  <a:cubicBezTo>
                    <a:pt x="0" y="24609"/>
                    <a:pt x="43" y="24609"/>
                    <a:pt x="64" y="24609"/>
                  </a:cubicBezTo>
                  <a:cubicBezTo>
                    <a:pt x="520" y="24535"/>
                    <a:pt x="987" y="24429"/>
                    <a:pt x="1433" y="24333"/>
                  </a:cubicBezTo>
                  <a:cubicBezTo>
                    <a:pt x="1645" y="24291"/>
                    <a:pt x="1847" y="24238"/>
                    <a:pt x="2059" y="24195"/>
                  </a:cubicBezTo>
                  <a:lnTo>
                    <a:pt x="2059" y="319"/>
                  </a:lnTo>
                  <a:lnTo>
                    <a:pt x="2059" y="319"/>
                  </a:lnTo>
                  <a:lnTo>
                    <a:pt x="62291" y="319"/>
                  </a:lnTo>
                  <a:lnTo>
                    <a:pt x="62291" y="319"/>
                  </a:lnTo>
                  <a:cubicBezTo>
                    <a:pt x="62355" y="213"/>
                    <a:pt x="62439" y="107"/>
                    <a:pt x="62503" y="1"/>
                  </a:cubicBezTo>
                  <a:cubicBezTo>
                    <a:pt x="62514" y="33"/>
                    <a:pt x="62535" y="33"/>
                    <a:pt x="62556"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2">
              <a:extLst>
                <a:ext uri="{FF2B5EF4-FFF2-40B4-BE49-F238E27FC236}">
                  <a16:creationId xmlns:a16="http://schemas.microsoft.com/office/drawing/2014/main" id="{CEB13742-93F4-2334-27A5-B833D0A39CC1}"/>
                </a:ext>
              </a:extLst>
            </p:cNvPr>
            <p:cNvSpPr/>
            <p:nvPr/>
          </p:nvSpPr>
          <p:spPr>
            <a:xfrm>
              <a:off x="4171000" y="286275"/>
              <a:ext cx="1473475" cy="576500"/>
            </a:xfrm>
            <a:custGeom>
              <a:avLst/>
              <a:gdLst/>
              <a:ahLst/>
              <a:cxnLst/>
              <a:rect l="l" t="t" r="r" b="b"/>
              <a:pathLst>
                <a:path w="58939" h="23060" extrusionOk="0">
                  <a:moveTo>
                    <a:pt x="1" y="1"/>
                  </a:moveTo>
                  <a:lnTo>
                    <a:pt x="1" y="1"/>
                  </a:lnTo>
                  <a:lnTo>
                    <a:pt x="58938" y="1"/>
                  </a:lnTo>
                  <a:lnTo>
                    <a:pt x="58906" y="32"/>
                  </a:lnTo>
                  <a:lnTo>
                    <a:pt x="58853" y="64"/>
                  </a:lnTo>
                  <a:lnTo>
                    <a:pt x="58790" y="107"/>
                  </a:lnTo>
                  <a:lnTo>
                    <a:pt x="58737" y="149"/>
                  </a:lnTo>
                  <a:lnTo>
                    <a:pt x="58673" y="192"/>
                  </a:lnTo>
                  <a:lnTo>
                    <a:pt x="58599" y="223"/>
                  </a:lnTo>
                  <a:lnTo>
                    <a:pt x="58535" y="266"/>
                  </a:lnTo>
                  <a:lnTo>
                    <a:pt x="58471" y="308"/>
                  </a:lnTo>
                  <a:lnTo>
                    <a:pt x="58408" y="361"/>
                  </a:lnTo>
                  <a:lnTo>
                    <a:pt x="58333" y="404"/>
                  </a:lnTo>
                  <a:lnTo>
                    <a:pt x="58280" y="436"/>
                  </a:lnTo>
                  <a:lnTo>
                    <a:pt x="58217" y="478"/>
                  </a:lnTo>
                  <a:lnTo>
                    <a:pt x="58153" y="510"/>
                  </a:lnTo>
                  <a:lnTo>
                    <a:pt x="58089" y="542"/>
                  </a:lnTo>
                  <a:lnTo>
                    <a:pt x="58036" y="584"/>
                  </a:lnTo>
                  <a:lnTo>
                    <a:pt x="57962" y="616"/>
                  </a:lnTo>
                  <a:lnTo>
                    <a:pt x="57909" y="648"/>
                  </a:lnTo>
                  <a:lnTo>
                    <a:pt x="57856" y="680"/>
                  </a:lnTo>
                  <a:lnTo>
                    <a:pt x="57803" y="701"/>
                  </a:lnTo>
                  <a:lnTo>
                    <a:pt x="57750" y="733"/>
                  </a:lnTo>
                  <a:lnTo>
                    <a:pt x="57697" y="754"/>
                  </a:lnTo>
                  <a:lnTo>
                    <a:pt x="57633" y="786"/>
                  </a:lnTo>
                  <a:lnTo>
                    <a:pt x="57580" y="807"/>
                  </a:lnTo>
                  <a:lnTo>
                    <a:pt x="57527" y="839"/>
                  </a:lnTo>
                  <a:lnTo>
                    <a:pt x="57474" y="860"/>
                  </a:lnTo>
                  <a:lnTo>
                    <a:pt x="57421" y="892"/>
                  </a:lnTo>
                  <a:lnTo>
                    <a:pt x="57368" y="913"/>
                  </a:lnTo>
                  <a:lnTo>
                    <a:pt x="57304" y="945"/>
                  </a:lnTo>
                  <a:lnTo>
                    <a:pt x="57251" y="966"/>
                  </a:lnTo>
                  <a:lnTo>
                    <a:pt x="57187" y="987"/>
                  </a:lnTo>
                  <a:lnTo>
                    <a:pt x="57113" y="1009"/>
                  </a:lnTo>
                  <a:lnTo>
                    <a:pt x="57049" y="1040"/>
                  </a:lnTo>
                  <a:lnTo>
                    <a:pt x="56986" y="1062"/>
                  </a:lnTo>
                  <a:lnTo>
                    <a:pt x="56901" y="1094"/>
                  </a:lnTo>
                  <a:lnTo>
                    <a:pt x="56827" y="1115"/>
                  </a:lnTo>
                  <a:lnTo>
                    <a:pt x="56763" y="1147"/>
                  </a:lnTo>
                  <a:lnTo>
                    <a:pt x="56667" y="1168"/>
                  </a:lnTo>
                  <a:lnTo>
                    <a:pt x="56582" y="1200"/>
                  </a:lnTo>
                  <a:lnTo>
                    <a:pt x="56508" y="1210"/>
                  </a:lnTo>
                  <a:lnTo>
                    <a:pt x="56423" y="1231"/>
                  </a:lnTo>
                  <a:lnTo>
                    <a:pt x="56349" y="1263"/>
                  </a:lnTo>
                  <a:lnTo>
                    <a:pt x="56264" y="1285"/>
                  </a:lnTo>
                  <a:lnTo>
                    <a:pt x="56190" y="1316"/>
                  </a:lnTo>
                  <a:lnTo>
                    <a:pt x="56105" y="1327"/>
                  </a:lnTo>
                  <a:lnTo>
                    <a:pt x="56031" y="1359"/>
                  </a:lnTo>
                  <a:lnTo>
                    <a:pt x="55967" y="1380"/>
                  </a:lnTo>
                  <a:lnTo>
                    <a:pt x="55893" y="1391"/>
                  </a:lnTo>
                  <a:lnTo>
                    <a:pt x="55829" y="1422"/>
                  </a:lnTo>
                  <a:lnTo>
                    <a:pt x="55765" y="1433"/>
                  </a:lnTo>
                  <a:lnTo>
                    <a:pt x="55712" y="1465"/>
                  </a:lnTo>
                  <a:lnTo>
                    <a:pt x="55659" y="1476"/>
                  </a:lnTo>
                  <a:lnTo>
                    <a:pt x="55606" y="1486"/>
                  </a:lnTo>
                  <a:lnTo>
                    <a:pt x="55543" y="1518"/>
                  </a:lnTo>
                  <a:lnTo>
                    <a:pt x="55489" y="1529"/>
                  </a:lnTo>
                  <a:lnTo>
                    <a:pt x="55436" y="1550"/>
                  </a:lnTo>
                  <a:lnTo>
                    <a:pt x="55383" y="1571"/>
                  </a:lnTo>
                  <a:lnTo>
                    <a:pt x="55330" y="1592"/>
                  </a:lnTo>
                  <a:lnTo>
                    <a:pt x="55256" y="1603"/>
                  </a:lnTo>
                  <a:lnTo>
                    <a:pt x="55203" y="1635"/>
                  </a:lnTo>
                  <a:lnTo>
                    <a:pt x="55139" y="1656"/>
                  </a:lnTo>
                  <a:lnTo>
                    <a:pt x="55065" y="1688"/>
                  </a:lnTo>
                  <a:lnTo>
                    <a:pt x="54991" y="1709"/>
                  </a:lnTo>
                  <a:lnTo>
                    <a:pt x="54916" y="1741"/>
                  </a:lnTo>
                  <a:lnTo>
                    <a:pt x="54832" y="1762"/>
                  </a:lnTo>
                  <a:lnTo>
                    <a:pt x="54757" y="1794"/>
                  </a:lnTo>
                  <a:lnTo>
                    <a:pt x="54662" y="1836"/>
                  </a:lnTo>
                  <a:lnTo>
                    <a:pt x="54566" y="1858"/>
                  </a:lnTo>
                  <a:lnTo>
                    <a:pt x="54492" y="1889"/>
                  </a:lnTo>
                  <a:lnTo>
                    <a:pt x="54386" y="1921"/>
                  </a:lnTo>
                  <a:lnTo>
                    <a:pt x="54290" y="1953"/>
                  </a:lnTo>
                  <a:lnTo>
                    <a:pt x="54195" y="1996"/>
                  </a:lnTo>
                  <a:lnTo>
                    <a:pt x="54089" y="2017"/>
                  </a:lnTo>
                  <a:lnTo>
                    <a:pt x="54004" y="2059"/>
                  </a:lnTo>
                  <a:lnTo>
                    <a:pt x="53898" y="2102"/>
                  </a:lnTo>
                  <a:lnTo>
                    <a:pt x="53802" y="2123"/>
                  </a:lnTo>
                  <a:lnTo>
                    <a:pt x="53707" y="2165"/>
                  </a:lnTo>
                  <a:lnTo>
                    <a:pt x="53611" y="2187"/>
                  </a:lnTo>
                  <a:lnTo>
                    <a:pt x="53537" y="2229"/>
                  </a:lnTo>
                  <a:lnTo>
                    <a:pt x="53441" y="2271"/>
                  </a:lnTo>
                  <a:lnTo>
                    <a:pt x="53367" y="2293"/>
                  </a:lnTo>
                  <a:lnTo>
                    <a:pt x="53282" y="2335"/>
                  </a:lnTo>
                  <a:lnTo>
                    <a:pt x="53219" y="2367"/>
                  </a:lnTo>
                  <a:lnTo>
                    <a:pt x="53155" y="2399"/>
                  </a:lnTo>
                  <a:lnTo>
                    <a:pt x="53081" y="2441"/>
                  </a:lnTo>
                  <a:lnTo>
                    <a:pt x="53017" y="2473"/>
                  </a:lnTo>
                  <a:lnTo>
                    <a:pt x="52953" y="2505"/>
                  </a:lnTo>
                  <a:lnTo>
                    <a:pt x="52900" y="2537"/>
                  </a:lnTo>
                  <a:lnTo>
                    <a:pt x="52847" y="2579"/>
                  </a:lnTo>
                  <a:lnTo>
                    <a:pt x="52794" y="2600"/>
                  </a:lnTo>
                  <a:lnTo>
                    <a:pt x="52741" y="2643"/>
                  </a:lnTo>
                  <a:lnTo>
                    <a:pt x="52699" y="2664"/>
                  </a:lnTo>
                  <a:lnTo>
                    <a:pt x="52646" y="2707"/>
                  </a:lnTo>
                  <a:lnTo>
                    <a:pt x="52592" y="2738"/>
                  </a:lnTo>
                  <a:lnTo>
                    <a:pt x="52550" y="2770"/>
                  </a:lnTo>
                  <a:lnTo>
                    <a:pt x="52518" y="2802"/>
                  </a:lnTo>
                  <a:lnTo>
                    <a:pt x="52465" y="2844"/>
                  </a:lnTo>
                  <a:lnTo>
                    <a:pt x="52423" y="2876"/>
                  </a:lnTo>
                  <a:lnTo>
                    <a:pt x="52370" y="2908"/>
                  </a:lnTo>
                  <a:lnTo>
                    <a:pt x="52327" y="2951"/>
                  </a:lnTo>
                  <a:lnTo>
                    <a:pt x="52274" y="2982"/>
                  </a:lnTo>
                  <a:lnTo>
                    <a:pt x="52221" y="3025"/>
                  </a:lnTo>
                  <a:lnTo>
                    <a:pt x="52179" y="3057"/>
                  </a:lnTo>
                  <a:lnTo>
                    <a:pt x="52126" y="3089"/>
                  </a:lnTo>
                  <a:lnTo>
                    <a:pt x="52073" y="3131"/>
                  </a:lnTo>
                  <a:lnTo>
                    <a:pt x="52019" y="3173"/>
                  </a:lnTo>
                  <a:lnTo>
                    <a:pt x="51966" y="3216"/>
                  </a:lnTo>
                  <a:lnTo>
                    <a:pt x="51913" y="3269"/>
                  </a:lnTo>
                  <a:lnTo>
                    <a:pt x="51860" y="3301"/>
                  </a:lnTo>
                  <a:lnTo>
                    <a:pt x="51807" y="3343"/>
                  </a:lnTo>
                  <a:lnTo>
                    <a:pt x="51754" y="3386"/>
                  </a:lnTo>
                  <a:lnTo>
                    <a:pt x="51691" y="3439"/>
                  </a:lnTo>
                  <a:lnTo>
                    <a:pt x="51627" y="3492"/>
                  </a:lnTo>
                  <a:lnTo>
                    <a:pt x="51563" y="3534"/>
                  </a:lnTo>
                  <a:lnTo>
                    <a:pt x="51489" y="3587"/>
                  </a:lnTo>
                  <a:lnTo>
                    <a:pt x="51425" y="3640"/>
                  </a:lnTo>
                  <a:lnTo>
                    <a:pt x="51362" y="3693"/>
                  </a:lnTo>
                  <a:lnTo>
                    <a:pt x="51277" y="3746"/>
                  </a:lnTo>
                  <a:lnTo>
                    <a:pt x="51202" y="3800"/>
                  </a:lnTo>
                  <a:lnTo>
                    <a:pt x="51117" y="3863"/>
                  </a:lnTo>
                  <a:lnTo>
                    <a:pt x="51043" y="3916"/>
                  </a:lnTo>
                  <a:lnTo>
                    <a:pt x="50958" y="3980"/>
                  </a:lnTo>
                  <a:lnTo>
                    <a:pt x="50884" y="4044"/>
                  </a:lnTo>
                  <a:lnTo>
                    <a:pt x="50799" y="4097"/>
                  </a:lnTo>
                  <a:lnTo>
                    <a:pt x="50714" y="4171"/>
                  </a:lnTo>
                  <a:lnTo>
                    <a:pt x="50619" y="4235"/>
                  </a:lnTo>
                  <a:lnTo>
                    <a:pt x="50523" y="4298"/>
                  </a:lnTo>
                  <a:lnTo>
                    <a:pt x="50428" y="4383"/>
                  </a:lnTo>
                  <a:lnTo>
                    <a:pt x="50343" y="4447"/>
                  </a:lnTo>
                  <a:lnTo>
                    <a:pt x="50247" y="4511"/>
                  </a:lnTo>
                  <a:lnTo>
                    <a:pt x="50152" y="4574"/>
                  </a:lnTo>
                  <a:lnTo>
                    <a:pt x="50056" y="4648"/>
                  </a:lnTo>
                  <a:lnTo>
                    <a:pt x="49971" y="4712"/>
                  </a:lnTo>
                  <a:lnTo>
                    <a:pt x="49887" y="4776"/>
                  </a:lnTo>
                  <a:lnTo>
                    <a:pt x="49791" y="4839"/>
                  </a:lnTo>
                  <a:lnTo>
                    <a:pt x="49706" y="4914"/>
                  </a:lnTo>
                  <a:lnTo>
                    <a:pt x="49611" y="4977"/>
                  </a:lnTo>
                  <a:lnTo>
                    <a:pt x="49515" y="5041"/>
                  </a:lnTo>
                  <a:lnTo>
                    <a:pt x="49441" y="5094"/>
                  </a:lnTo>
                  <a:lnTo>
                    <a:pt x="49345" y="5158"/>
                  </a:lnTo>
                  <a:lnTo>
                    <a:pt x="49260" y="5211"/>
                  </a:lnTo>
                  <a:lnTo>
                    <a:pt x="49176" y="5264"/>
                  </a:lnTo>
                  <a:lnTo>
                    <a:pt x="49080" y="5338"/>
                  </a:lnTo>
                  <a:lnTo>
                    <a:pt x="48995" y="5391"/>
                  </a:lnTo>
                  <a:lnTo>
                    <a:pt x="48921" y="5444"/>
                  </a:lnTo>
                  <a:lnTo>
                    <a:pt x="48825" y="5497"/>
                  </a:lnTo>
                  <a:lnTo>
                    <a:pt x="48751" y="5561"/>
                  </a:lnTo>
                  <a:lnTo>
                    <a:pt x="48656" y="5614"/>
                  </a:lnTo>
                  <a:lnTo>
                    <a:pt x="48571" y="5667"/>
                  </a:lnTo>
                  <a:lnTo>
                    <a:pt x="48486" y="5731"/>
                  </a:lnTo>
                  <a:lnTo>
                    <a:pt x="48390" y="5784"/>
                  </a:lnTo>
                  <a:lnTo>
                    <a:pt x="48305" y="5848"/>
                  </a:lnTo>
                  <a:lnTo>
                    <a:pt x="48220" y="5901"/>
                  </a:lnTo>
                  <a:lnTo>
                    <a:pt x="48125" y="5975"/>
                  </a:lnTo>
                  <a:lnTo>
                    <a:pt x="48040" y="6039"/>
                  </a:lnTo>
                  <a:lnTo>
                    <a:pt x="47955" y="6092"/>
                  </a:lnTo>
                  <a:lnTo>
                    <a:pt x="47860" y="6155"/>
                  </a:lnTo>
                  <a:lnTo>
                    <a:pt x="47764" y="6219"/>
                  </a:lnTo>
                  <a:lnTo>
                    <a:pt x="47669" y="6293"/>
                  </a:lnTo>
                  <a:lnTo>
                    <a:pt x="47584" y="6357"/>
                  </a:lnTo>
                  <a:lnTo>
                    <a:pt x="47488" y="6421"/>
                  </a:lnTo>
                  <a:lnTo>
                    <a:pt x="47393" y="6484"/>
                  </a:lnTo>
                  <a:lnTo>
                    <a:pt x="47297" y="6559"/>
                  </a:lnTo>
                  <a:lnTo>
                    <a:pt x="47212" y="6622"/>
                  </a:lnTo>
                  <a:lnTo>
                    <a:pt x="47117" y="6686"/>
                  </a:lnTo>
                  <a:lnTo>
                    <a:pt x="47011" y="6750"/>
                  </a:lnTo>
                  <a:lnTo>
                    <a:pt x="46915" y="6824"/>
                  </a:lnTo>
                  <a:lnTo>
                    <a:pt x="46820" y="6888"/>
                  </a:lnTo>
                  <a:lnTo>
                    <a:pt x="46735" y="6951"/>
                  </a:lnTo>
                  <a:lnTo>
                    <a:pt x="46639" y="7015"/>
                  </a:lnTo>
                  <a:lnTo>
                    <a:pt x="46544" y="7100"/>
                  </a:lnTo>
                  <a:lnTo>
                    <a:pt x="46448" y="7163"/>
                  </a:lnTo>
                  <a:lnTo>
                    <a:pt x="46363" y="7217"/>
                  </a:lnTo>
                  <a:lnTo>
                    <a:pt x="46268" y="7280"/>
                  </a:lnTo>
                  <a:lnTo>
                    <a:pt x="46183" y="7354"/>
                  </a:lnTo>
                  <a:lnTo>
                    <a:pt x="46098" y="7408"/>
                  </a:lnTo>
                  <a:lnTo>
                    <a:pt x="46013" y="7471"/>
                  </a:lnTo>
                  <a:lnTo>
                    <a:pt x="45939" y="7524"/>
                  </a:lnTo>
                  <a:lnTo>
                    <a:pt x="45865" y="7577"/>
                  </a:lnTo>
                  <a:lnTo>
                    <a:pt x="45790" y="7630"/>
                  </a:lnTo>
                  <a:lnTo>
                    <a:pt x="45727" y="7673"/>
                  </a:lnTo>
                  <a:lnTo>
                    <a:pt x="45642" y="7726"/>
                  </a:lnTo>
                  <a:lnTo>
                    <a:pt x="45578" y="7758"/>
                  </a:lnTo>
                  <a:lnTo>
                    <a:pt x="45515" y="7800"/>
                  </a:lnTo>
                  <a:lnTo>
                    <a:pt x="45461" y="7843"/>
                  </a:lnTo>
                  <a:lnTo>
                    <a:pt x="45387" y="7885"/>
                  </a:lnTo>
                  <a:lnTo>
                    <a:pt x="45334" y="7917"/>
                  </a:lnTo>
                  <a:lnTo>
                    <a:pt x="45270" y="7949"/>
                  </a:lnTo>
                  <a:lnTo>
                    <a:pt x="45217" y="7991"/>
                  </a:lnTo>
                  <a:lnTo>
                    <a:pt x="45164" y="8012"/>
                  </a:lnTo>
                  <a:lnTo>
                    <a:pt x="45122" y="8044"/>
                  </a:lnTo>
                  <a:lnTo>
                    <a:pt x="45069" y="8055"/>
                  </a:lnTo>
                  <a:lnTo>
                    <a:pt x="45037" y="8076"/>
                  </a:lnTo>
                  <a:lnTo>
                    <a:pt x="44995" y="8097"/>
                  </a:lnTo>
                  <a:lnTo>
                    <a:pt x="44952" y="8119"/>
                  </a:lnTo>
                  <a:lnTo>
                    <a:pt x="44910" y="8129"/>
                  </a:lnTo>
                  <a:lnTo>
                    <a:pt x="44888" y="8150"/>
                  </a:lnTo>
                  <a:lnTo>
                    <a:pt x="44846" y="8161"/>
                  </a:lnTo>
                  <a:lnTo>
                    <a:pt x="44825" y="8161"/>
                  </a:lnTo>
                  <a:lnTo>
                    <a:pt x="44782" y="8172"/>
                  </a:lnTo>
                  <a:lnTo>
                    <a:pt x="44750" y="8182"/>
                  </a:lnTo>
                  <a:lnTo>
                    <a:pt x="44729" y="8182"/>
                  </a:lnTo>
                  <a:lnTo>
                    <a:pt x="44697" y="8182"/>
                  </a:lnTo>
                  <a:lnTo>
                    <a:pt x="44676" y="8203"/>
                  </a:lnTo>
                  <a:lnTo>
                    <a:pt x="44644" y="8203"/>
                  </a:lnTo>
                  <a:lnTo>
                    <a:pt x="44623" y="8203"/>
                  </a:lnTo>
                  <a:lnTo>
                    <a:pt x="44591" y="8203"/>
                  </a:lnTo>
                  <a:lnTo>
                    <a:pt x="44581" y="8203"/>
                  </a:lnTo>
                  <a:lnTo>
                    <a:pt x="44559" y="8203"/>
                  </a:lnTo>
                  <a:lnTo>
                    <a:pt x="44528" y="8203"/>
                  </a:lnTo>
                  <a:lnTo>
                    <a:pt x="44506" y="8203"/>
                  </a:lnTo>
                  <a:lnTo>
                    <a:pt x="44485" y="8203"/>
                  </a:lnTo>
                  <a:lnTo>
                    <a:pt x="44464" y="8203"/>
                  </a:lnTo>
                  <a:lnTo>
                    <a:pt x="44432" y="8203"/>
                  </a:lnTo>
                  <a:lnTo>
                    <a:pt x="44411" y="8203"/>
                  </a:lnTo>
                  <a:lnTo>
                    <a:pt x="44379" y="8203"/>
                  </a:lnTo>
                  <a:lnTo>
                    <a:pt x="44358" y="8182"/>
                  </a:lnTo>
                  <a:lnTo>
                    <a:pt x="44315" y="8182"/>
                  </a:lnTo>
                  <a:lnTo>
                    <a:pt x="44294" y="8182"/>
                  </a:lnTo>
                  <a:lnTo>
                    <a:pt x="44262" y="8182"/>
                  </a:lnTo>
                  <a:lnTo>
                    <a:pt x="44220" y="8172"/>
                  </a:lnTo>
                  <a:lnTo>
                    <a:pt x="44199" y="8172"/>
                  </a:lnTo>
                  <a:lnTo>
                    <a:pt x="44156" y="8172"/>
                  </a:lnTo>
                  <a:lnTo>
                    <a:pt x="44114" y="8161"/>
                  </a:lnTo>
                  <a:lnTo>
                    <a:pt x="44082" y="8161"/>
                  </a:lnTo>
                  <a:lnTo>
                    <a:pt x="44039" y="8150"/>
                  </a:lnTo>
                  <a:lnTo>
                    <a:pt x="43997" y="8150"/>
                  </a:lnTo>
                  <a:lnTo>
                    <a:pt x="43944" y="8129"/>
                  </a:lnTo>
                  <a:lnTo>
                    <a:pt x="43902" y="8129"/>
                  </a:lnTo>
                  <a:lnTo>
                    <a:pt x="43848" y="8119"/>
                  </a:lnTo>
                  <a:lnTo>
                    <a:pt x="43795" y="8119"/>
                  </a:lnTo>
                  <a:lnTo>
                    <a:pt x="43742" y="8108"/>
                  </a:lnTo>
                  <a:lnTo>
                    <a:pt x="43679" y="8097"/>
                  </a:lnTo>
                  <a:lnTo>
                    <a:pt x="43626" y="8076"/>
                  </a:lnTo>
                  <a:lnTo>
                    <a:pt x="43562" y="8065"/>
                  </a:lnTo>
                  <a:lnTo>
                    <a:pt x="43498" y="8055"/>
                  </a:lnTo>
                  <a:lnTo>
                    <a:pt x="43424" y="8044"/>
                  </a:lnTo>
                  <a:lnTo>
                    <a:pt x="43360" y="8023"/>
                  </a:lnTo>
                  <a:lnTo>
                    <a:pt x="43297" y="8012"/>
                  </a:lnTo>
                  <a:lnTo>
                    <a:pt x="43233" y="8002"/>
                  </a:lnTo>
                  <a:lnTo>
                    <a:pt x="43159" y="7970"/>
                  </a:lnTo>
                  <a:lnTo>
                    <a:pt x="43095" y="7959"/>
                  </a:lnTo>
                  <a:lnTo>
                    <a:pt x="43031" y="7938"/>
                  </a:lnTo>
                  <a:lnTo>
                    <a:pt x="42946" y="7906"/>
                  </a:lnTo>
                  <a:lnTo>
                    <a:pt x="42883" y="7896"/>
                  </a:lnTo>
                  <a:lnTo>
                    <a:pt x="42819" y="7864"/>
                  </a:lnTo>
                  <a:lnTo>
                    <a:pt x="42734" y="7843"/>
                  </a:lnTo>
                  <a:lnTo>
                    <a:pt x="42671" y="7832"/>
                  </a:lnTo>
                  <a:lnTo>
                    <a:pt x="42607" y="7800"/>
                  </a:lnTo>
                  <a:lnTo>
                    <a:pt x="42522" y="7779"/>
                  </a:lnTo>
                  <a:lnTo>
                    <a:pt x="42458" y="7747"/>
                  </a:lnTo>
                  <a:lnTo>
                    <a:pt x="42384" y="7726"/>
                  </a:lnTo>
                  <a:lnTo>
                    <a:pt x="42310" y="7694"/>
                  </a:lnTo>
                  <a:lnTo>
                    <a:pt x="42235" y="7673"/>
                  </a:lnTo>
                  <a:lnTo>
                    <a:pt x="42151" y="7641"/>
                  </a:lnTo>
                  <a:lnTo>
                    <a:pt x="42076" y="7620"/>
                  </a:lnTo>
                  <a:lnTo>
                    <a:pt x="41991" y="7588"/>
                  </a:lnTo>
                  <a:lnTo>
                    <a:pt x="41917" y="7567"/>
                  </a:lnTo>
                  <a:lnTo>
                    <a:pt x="41822" y="7535"/>
                  </a:lnTo>
                  <a:lnTo>
                    <a:pt x="41726" y="7514"/>
                  </a:lnTo>
                  <a:lnTo>
                    <a:pt x="41641" y="7482"/>
                  </a:lnTo>
                  <a:lnTo>
                    <a:pt x="41535" y="7461"/>
                  </a:lnTo>
                  <a:lnTo>
                    <a:pt x="41429" y="7429"/>
                  </a:lnTo>
                  <a:lnTo>
                    <a:pt x="41323" y="7408"/>
                  </a:lnTo>
                  <a:lnTo>
                    <a:pt x="41217" y="7365"/>
                  </a:lnTo>
                  <a:lnTo>
                    <a:pt x="41089" y="7333"/>
                  </a:lnTo>
                  <a:lnTo>
                    <a:pt x="40973" y="7301"/>
                  </a:lnTo>
                  <a:lnTo>
                    <a:pt x="40845" y="7270"/>
                  </a:lnTo>
                  <a:lnTo>
                    <a:pt x="40707" y="7227"/>
                  </a:lnTo>
                  <a:lnTo>
                    <a:pt x="40580" y="7206"/>
                  </a:lnTo>
                  <a:lnTo>
                    <a:pt x="40442" y="7163"/>
                  </a:lnTo>
                  <a:lnTo>
                    <a:pt x="40315" y="7121"/>
                  </a:lnTo>
                  <a:lnTo>
                    <a:pt x="40177" y="7100"/>
                  </a:lnTo>
                  <a:lnTo>
                    <a:pt x="40028" y="7057"/>
                  </a:lnTo>
                  <a:lnTo>
                    <a:pt x="39890" y="7015"/>
                  </a:lnTo>
                  <a:lnTo>
                    <a:pt x="39742" y="6983"/>
                  </a:lnTo>
                  <a:lnTo>
                    <a:pt x="39593" y="6941"/>
                  </a:lnTo>
                  <a:lnTo>
                    <a:pt x="39466" y="6898"/>
                  </a:lnTo>
                  <a:lnTo>
                    <a:pt x="39317" y="6856"/>
                  </a:lnTo>
                  <a:lnTo>
                    <a:pt x="39169" y="6824"/>
                  </a:lnTo>
                  <a:lnTo>
                    <a:pt x="39020" y="6781"/>
                  </a:lnTo>
                  <a:lnTo>
                    <a:pt x="38893" y="6739"/>
                  </a:lnTo>
                  <a:lnTo>
                    <a:pt x="38744" y="6686"/>
                  </a:lnTo>
                  <a:lnTo>
                    <a:pt x="38617" y="6643"/>
                  </a:lnTo>
                  <a:lnTo>
                    <a:pt x="38490" y="6612"/>
                  </a:lnTo>
                  <a:lnTo>
                    <a:pt x="38362" y="6559"/>
                  </a:lnTo>
                  <a:lnTo>
                    <a:pt x="38245" y="6516"/>
                  </a:lnTo>
                  <a:lnTo>
                    <a:pt x="38118" y="6474"/>
                  </a:lnTo>
                  <a:lnTo>
                    <a:pt x="38012" y="6431"/>
                  </a:lnTo>
                  <a:lnTo>
                    <a:pt x="37895" y="6399"/>
                  </a:lnTo>
                  <a:lnTo>
                    <a:pt x="37789" y="6357"/>
                  </a:lnTo>
                  <a:lnTo>
                    <a:pt x="37694" y="6315"/>
                  </a:lnTo>
                  <a:lnTo>
                    <a:pt x="37588" y="6293"/>
                  </a:lnTo>
                  <a:lnTo>
                    <a:pt x="37503" y="6251"/>
                  </a:lnTo>
                  <a:lnTo>
                    <a:pt x="37407" y="6219"/>
                  </a:lnTo>
                  <a:lnTo>
                    <a:pt x="37312" y="6198"/>
                  </a:lnTo>
                  <a:lnTo>
                    <a:pt x="37237" y="6166"/>
                  </a:lnTo>
                  <a:lnTo>
                    <a:pt x="37152" y="6145"/>
                  </a:lnTo>
                  <a:lnTo>
                    <a:pt x="37078" y="6134"/>
                  </a:lnTo>
                  <a:lnTo>
                    <a:pt x="37004" y="6102"/>
                  </a:lnTo>
                  <a:lnTo>
                    <a:pt x="36940" y="6092"/>
                  </a:lnTo>
                  <a:lnTo>
                    <a:pt x="36866" y="6081"/>
                  </a:lnTo>
                  <a:lnTo>
                    <a:pt x="36813" y="6060"/>
                  </a:lnTo>
                  <a:lnTo>
                    <a:pt x="36739" y="6049"/>
                  </a:lnTo>
                  <a:lnTo>
                    <a:pt x="36686" y="6049"/>
                  </a:lnTo>
                  <a:lnTo>
                    <a:pt x="36622" y="6039"/>
                  </a:lnTo>
                  <a:lnTo>
                    <a:pt x="36569" y="6028"/>
                  </a:lnTo>
                  <a:lnTo>
                    <a:pt x="36516" y="6028"/>
                  </a:lnTo>
                  <a:lnTo>
                    <a:pt x="36463" y="6028"/>
                  </a:lnTo>
                  <a:lnTo>
                    <a:pt x="36410" y="6028"/>
                  </a:lnTo>
                  <a:lnTo>
                    <a:pt x="36367" y="6028"/>
                  </a:lnTo>
                  <a:lnTo>
                    <a:pt x="36314" y="6007"/>
                  </a:lnTo>
                  <a:lnTo>
                    <a:pt x="36261" y="6028"/>
                  </a:lnTo>
                  <a:lnTo>
                    <a:pt x="36208" y="6028"/>
                  </a:lnTo>
                  <a:lnTo>
                    <a:pt x="36176" y="6028"/>
                  </a:lnTo>
                  <a:lnTo>
                    <a:pt x="36123" y="6028"/>
                  </a:lnTo>
                  <a:lnTo>
                    <a:pt x="36081" y="6028"/>
                  </a:lnTo>
                  <a:lnTo>
                    <a:pt x="36038" y="6039"/>
                  </a:lnTo>
                  <a:lnTo>
                    <a:pt x="35985" y="6039"/>
                  </a:lnTo>
                  <a:lnTo>
                    <a:pt x="35943" y="6049"/>
                  </a:lnTo>
                  <a:lnTo>
                    <a:pt x="35911" y="6049"/>
                  </a:lnTo>
                  <a:lnTo>
                    <a:pt x="35858" y="6060"/>
                  </a:lnTo>
                  <a:lnTo>
                    <a:pt x="35815" y="6060"/>
                  </a:lnTo>
                  <a:lnTo>
                    <a:pt x="35773" y="6081"/>
                  </a:lnTo>
                  <a:lnTo>
                    <a:pt x="35720" y="6081"/>
                  </a:lnTo>
                  <a:lnTo>
                    <a:pt x="35677" y="6092"/>
                  </a:lnTo>
                  <a:lnTo>
                    <a:pt x="35624" y="6102"/>
                  </a:lnTo>
                  <a:lnTo>
                    <a:pt x="35593" y="6113"/>
                  </a:lnTo>
                  <a:lnTo>
                    <a:pt x="35540" y="6134"/>
                  </a:lnTo>
                  <a:lnTo>
                    <a:pt x="35486" y="6145"/>
                  </a:lnTo>
                  <a:lnTo>
                    <a:pt x="35444" y="6155"/>
                  </a:lnTo>
                  <a:lnTo>
                    <a:pt x="35391" y="6166"/>
                  </a:lnTo>
                  <a:lnTo>
                    <a:pt x="35338" y="6187"/>
                  </a:lnTo>
                  <a:lnTo>
                    <a:pt x="35285" y="6198"/>
                  </a:lnTo>
                  <a:lnTo>
                    <a:pt x="35232" y="6208"/>
                  </a:lnTo>
                  <a:lnTo>
                    <a:pt x="35168" y="6240"/>
                  </a:lnTo>
                  <a:lnTo>
                    <a:pt x="35115" y="6251"/>
                  </a:lnTo>
                  <a:lnTo>
                    <a:pt x="35062" y="6261"/>
                  </a:lnTo>
                  <a:lnTo>
                    <a:pt x="34988" y="6293"/>
                  </a:lnTo>
                  <a:lnTo>
                    <a:pt x="34924" y="6315"/>
                  </a:lnTo>
                  <a:lnTo>
                    <a:pt x="34871" y="6325"/>
                  </a:lnTo>
                  <a:lnTo>
                    <a:pt x="34807" y="6357"/>
                  </a:lnTo>
                  <a:lnTo>
                    <a:pt x="34744" y="6378"/>
                  </a:lnTo>
                  <a:lnTo>
                    <a:pt x="34669" y="6410"/>
                  </a:lnTo>
                  <a:lnTo>
                    <a:pt x="34606" y="6421"/>
                  </a:lnTo>
                  <a:lnTo>
                    <a:pt x="34542" y="6452"/>
                  </a:lnTo>
                  <a:lnTo>
                    <a:pt x="34478" y="6474"/>
                  </a:lnTo>
                  <a:lnTo>
                    <a:pt x="34404" y="6516"/>
                  </a:lnTo>
                  <a:lnTo>
                    <a:pt x="34330" y="6537"/>
                  </a:lnTo>
                  <a:lnTo>
                    <a:pt x="34245" y="6569"/>
                  </a:lnTo>
                  <a:lnTo>
                    <a:pt x="34181" y="6612"/>
                  </a:lnTo>
                  <a:lnTo>
                    <a:pt x="34107" y="6633"/>
                  </a:lnTo>
                  <a:lnTo>
                    <a:pt x="34022" y="6675"/>
                  </a:lnTo>
                  <a:lnTo>
                    <a:pt x="33948" y="6718"/>
                  </a:lnTo>
                  <a:lnTo>
                    <a:pt x="33852" y="6739"/>
                  </a:lnTo>
                  <a:lnTo>
                    <a:pt x="33767" y="6781"/>
                  </a:lnTo>
                  <a:lnTo>
                    <a:pt x="33682" y="6834"/>
                  </a:lnTo>
                  <a:lnTo>
                    <a:pt x="33598" y="6877"/>
                  </a:lnTo>
                  <a:lnTo>
                    <a:pt x="33502" y="6909"/>
                  </a:lnTo>
                  <a:lnTo>
                    <a:pt x="33417" y="6962"/>
                  </a:lnTo>
                  <a:lnTo>
                    <a:pt x="33322" y="7004"/>
                  </a:lnTo>
                  <a:lnTo>
                    <a:pt x="33226" y="7057"/>
                  </a:lnTo>
                  <a:lnTo>
                    <a:pt x="33131" y="7100"/>
                  </a:lnTo>
                  <a:lnTo>
                    <a:pt x="33035" y="7153"/>
                  </a:lnTo>
                  <a:lnTo>
                    <a:pt x="32940" y="7206"/>
                  </a:lnTo>
                  <a:lnTo>
                    <a:pt x="32844" y="7259"/>
                  </a:lnTo>
                  <a:lnTo>
                    <a:pt x="32738" y="7312"/>
                  </a:lnTo>
                  <a:lnTo>
                    <a:pt x="32643" y="7354"/>
                  </a:lnTo>
                  <a:lnTo>
                    <a:pt x="32536" y="7408"/>
                  </a:lnTo>
                  <a:lnTo>
                    <a:pt x="32430" y="7461"/>
                  </a:lnTo>
                  <a:lnTo>
                    <a:pt x="32324" y="7514"/>
                  </a:lnTo>
                  <a:lnTo>
                    <a:pt x="32207" y="7567"/>
                  </a:lnTo>
                  <a:lnTo>
                    <a:pt x="32101" y="7620"/>
                  </a:lnTo>
                  <a:lnTo>
                    <a:pt x="31974" y="7673"/>
                  </a:lnTo>
                  <a:lnTo>
                    <a:pt x="31878" y="7726"/>
                  </a:lnTo>
                  <a:lnTo>
                    <a:pt x="31751" y="7779"/>
                  </a:lnTo>
                  <a:lnTo>
                    <a:pt x="31645" y="7832"/>
                  </a:lnTo>
                  <a:lnTo>
                    <a:pt x="31528" y="7885"/>
                  </a:lnTo>
                  <a:lnTo>
                    <a:pt x="31422" y="7938"/>
                  </a:lnTo>
                  <a:lnTo>
                    <a:pt x="31305" y="7991"/>
                  </a:lnTo>
                  <a:lnTo>
                    <a:pt x="31178" y="8044"/>
                  </a:lnTo>
                  <a:lnTo>
                    <a:pt x="31083" y="8097"/>
                  </a:lnTo>
                  <a:lnTo>
                    <a:pt x="30955" y="8150"/>
                  </a:lnTo>
                  <a:lnTo>
                    <a:pt x="30849" y="8203"/>
                  </a:lnTo>
                  <a:lnTo>
                    <a:pt x="30732" y="8256"/>
                  </a:lnTo>
                  <a:lnTo>
                    <a:pt x="30626" y="8310"/>
                  </a:lnTo>
                  <a:lnTo>
                    <a:pt x="30510" y="8363"/>
                  </a:lnTo>
                  <a:lnTo>
                    <a:pt x="30403" y="8416"/>
                  </a:lnTo>
                  <a:lnTo>
                    <a:pt x="30287" y="8469"/>
                  </a:lnTo>
                  <a:lnTo>
                    <a:pt x="30159" y="8522"/>
                  </a:lnTo>
                  <a:lnTo>
                    <a:pt x="30053" y="8575"/>
                  </a:lnTo>
                  <a:lnTo>
                    <a:pt x="29937" y="8628"/>
                  </a:lnTo>
                  <a:lnTo>
                    <a:pt x="29820" y="8681"/>
                  </a:lnTo>
                  <a:lnTo>
                    <a:pt x="29703" y="8745"/>
                  </a:lnTo>
                  <a:lnTo>
                    <a:pt x="29565" y="8798"/>
                  </a:lnTo>
                  <a:lnTo>
                    <a:pt x="29448" y="8861"/>
                  </a:lnTo>
                  <a:lnTo>
                    <a:pt x="29310" y="8925"/>
                  </a:lnTo>
                  <a:lnTo>
                    <a:pt x="29183" y="8978"/>
                  </a:lnTo>
                  <a:lnTo>
                    <a:pt x="29045" y="9052"/>
                  </a:lnTo>
                  <a:lnTo>
                    <a:pt x="28918" y="9116"/>
                  </a:lnTo>
                  <a:lnTo>
                    <a:pt x="28780" y="9180"/>
                  </a:lnTo>
                  <a:lnTo>
                    <a:pt x="28653" y="9233"/>
                  </a:lnTo>
                  <a:lnTo>
                    <a:pt x="28515" y="9296"/>
                  </a:lnTo>
                  <a:lnTo>
                    <a:pt x="28387" y="9349"/>
                  </a:lnTo>
                  <a:lnTo>
                    <a:pt x="28249" y="9424"/>
                  </a:lnTo>
                  <a:lnTo>
                    <a:pt x="28133" y="9477"/>
                  </a:lnTo>
                  <a:lnTo>
                    <a:pt x="27995" y="9530"/>
                  </a:lnTo>
                  <a:lnTo>
                    <a:pt x="27878" y="9583"/>
                  </a:lnTo>
                  <a:lnTo>
                    <a:pt x="27761" y="9636"/>
                  </a:lnTo>
                  <a:lnTo>
                    <a:pt x="27644" y="9689"/>
                  </a:lnTo>
                  <a:lnTo>
                    <a:pt x="27538" y="9742"/>
                  </a:lnTo>
                  <a:lnTo>
                    <a:pt x="27422" y="9795"/>
                  </a:lnTo>
                  <a:lnTo>
                    <a:pt x="27315" y="9848"/>
                  </a:lnTo>
                  <a:lnTo>
                    <a:pt x="27188" y="9880"/>
                  </a:lnTo>
                  <a:lnTo>
                    <a:pt x="27082" y="9933"/>
                  </a:lnTo>
                  <a:lnTo>
                    <a:pt x="26976" y="9986"/>
                  </a:lnTo>
                  <a:lnTo>
                    <a:pt x="26859" y="10039"/>
                  </a:lnTo>
                  <a:lnTo>
                    <a:pt x="26753" y="10092"/>
                  </a:lnTo>
                  <a:lnTo>
                    <a:pt x="26647" y="10145"/>
                  </a:lnTo>
                  <a:lnTo>
                    <a:pt x="26530" y="10198"/>
                  </a:lnTo>
                  <a:lnTo>
                    <a:pt x="26403" y="10251"/>
                  </a:lnTo>
                  <a:lnTo>
                    <a:pt x="26307" y="10305"/>
                  </a:lnTo>
                  <a:lnTo>
                    <a:pt x="26180" y="10379"/>
                  </a:lnTo>
                  <a:lnTo>
                    <a:pt x="26053" y="10432"/>
                  </a:lnTo>
                  <a:lnTo>
                    <a:pt x="25936" y="10496"/>
                  </a:lnTo>
                  <a:lnTo>
                    <a:pt x="25809" y="10549"/>
                  </a:lnTo>
                  <a:lnTo>
                    <a:pt x="25692" y="10612"/>
                  </a:lnTo>
                  <a:lnTo>
                    <a:pt x="25575" y="10676"/>
                  </a:lnTo>
                  <a:lnTo>
                    <a:pt x="25458" y="10729"/>
                  </a:lnTo>
                  <a:lnTo>
                    <a:pt x="25331" y="10803"/>
                  </a:lnTo>
                  <a:lnTo>
                    <a:pt x="25214" y="10867"/>
                  </a:lnTo>
                  <a:lnTo>
                    <a:pt x="25098" y="10931"/>
                  </a:lnTo>
                  <a:lnTo>
                    <a:pt x="24981" y="10984"/>
                  </a:lnTo>
                  <a:lnTo>
                    <a:pt x="24854" y="11047"/>
                  </a:lnTo>
                  <a:lnTo>
                    <a:pt x="24726" y="11122"/>
                  </a:lnTo>
                  <a:lnTo>
                    <a:pt x="24609" y="11175"/>
                  </a:lnTo>
                  <a:lnTo>
                    <a:pt x="24503" y="11238"/>
                  </a:lnTo>
                  <a:lnTo>
                    <a:pt x="24376" y="11291"/>
                  </a:lnTo>
                  <a:lnTo>
                    <a:pt x="24259" y="11355"/>
                  </a:lnTo>
                  <a:lnTo>
                    <a:pt x="24153" y="11408"/>
                  </a:lnTo>
                  <a:lnTo>
                    <a:pt x="24036" y="11472"/>
                  </a:lnTo>
                  <a:lnTo>
                    <a:pt x="23930" y="11525"/>
                  </a:lnTo>
                  <a:lnTo>
                    <a:pt x="23824" y="11578"/>
                  </a:lnTo>
                  <a:lnTo>
                    <a:pt x="23707" y="11631"/>
                  </a:lnTo>
                  <a:lnTo>
                    <a:pt x="23601" y="11705"/>
                  </a:lnTo>
                  <a:lnTo>
                    <a:pt x="23495" y="11758"/>
                  </a:lnTo>
                  <a:lnTo>
                    <a:pt x="23389" y="11811"/>
                  </a:lnTo>
                  <a:lnTo>
                    <a:pt x="23283" y="11864"/>
                  </a:lnTo>
                  <a:lnTo>
                    <a:pt x="23177" y="11918"/>
                  </a:lnTo>
                  <a:lnTo>
                    <a:pt x="23071" y="11981"/>
                  </a:lnTo>
                  <a:lnTo>
                    <a:pt x="22965" y="12034"/>
                  </a:lnTo>
                  <a:lnTo>
                    <a:pt x="22859" y="12087"/>
                  </a:lnTo>
                  <a:lnTo>
                    <a:pt x="22752" y="12140"/>
                  </a:lnTo>
                  <a:lnTo>
                    <a:pt x="22657" y="12193"/>
                  </a:lnTo>
                  <a:lnTo>
                    <a:pt x="22551" y="12246"/>
                  </a:lnTo>
                  <a:lnTo>
                    <a:pt x="22445" y="12310"/>
                  </a:lnTo>
                  <a:lnTo>
                    <a:pt x="22349" y="12363"/>
                  </a:lnTo>
                  <a:lnTo>
                    <a:pt x="22243" y="12416"/>
                  </a:lnTo>
                  <a:lnTo>
                    <a:pt x="22148" y="12469"/>
                  </a:lnTo>
                  <a:lnTo>
                    <a:pt x="22063" y="12512"/>
                  </a:lnTo>
                  <a:lnTo>
                    <a:pt x="21967" y="12565"/>
                  </a:lnTo>
                  <a:lnTo>
                    <a:pt x="21872" y="12618"/>
                  </a:lnTo>
                  <a:lnTo>
                    <a:pt x="21776" y="12660"/>
                  </a:lnTo>
                  <a:lnTo>
                    <a:pt x="21702" y="12713"/>
                  </a:lnTo>
                  <a:lnTo>
                    <a:pt x="21606" y="12745"/>
                  </a:lnTo>
                  <a:lnTo>
                    <a:pt x="21532" y="12798"/>
                  </a:lnTo>
                  <a:lnTo>
                    <a:pt x="21447" y="12841"/>
                  </a:lnTo>
                  <a:lnTo>
                    <a:pt x="21373" y="12883"/>
                  </a:lnTo>
                  <a:lnTo>
                    <a:pt x="21299" y="12904"/>
                  </a:lnTo>
                  <a:lnTo>
                    <a:pt x="21224" y="12947"/>
                  </a:lnTo>
                  <a:lnTo>
                    <a:pt x="21161" y="12979"/>
                  </a:lnTo>
                  <a:lnTo>
                    <a:pt x="21108" y="13011"/>
                  </a:lnTo>
                  <a:lnTo>
                    <a:pt x="21033" y="13042"/>
                  </a:lnTo>
                  <a:lnTo>
                    <a:pt x="20980" y="13053"/>
                  </a:lnTo>
                  <a:lnTo>
                    <a:pt x="20927" y="13085"/>
                  </a:lnTo>
                  <a:lnTo>
                    <a:pt x="20895" y="13106"/>
                  </a:lnTo>
                  <a:lnTo>
                    <a:pt x="20842" y="13117"/>
                  </a:lnTo>
                  <a:lnTo>
                    <a:pt x="20800" y="13138"/>
                  </a:lnTo>
                  <a:lnTo>
                    <a:pt x="20757" y="13148"/>
                  </a:lnTo>
                  <a:lnTo>
                    <a:pt x="20715" y="13159"/>
                  </a:lnTo>
                  <a:lnTo>
                    <a:pt x="20694" y="13170"/>
                  </a:lnTo>
                  <a:lnTo>
                    <a:pt x="20651" y="13170"/>
                  </a:lnTo>
                  <a:lnTo>
                    <a:pt x="20630" y="13191"/>
                  </a:lnTo>
                  <a:lnTo>
                    <a:pt x="20598" y="13191"/>
                  </a:lnTo>
                  <a:lnTo>
                    <a:pt x="20577" y="13202"/>
                  </a:lnTo>
                  <a:lnTo>
                    <a:pt x="20545" y="13202"/>
                  </a:lnTo>
                  <a:lnTo>
                    <a:pt x="20524" y="13202"/>
                  </a:lnTo>
                  <a:lnTo>
                    <a:pt x="20503" y="13202"/>
                  </a:lnTo>
                  <a:lnTo>
                    <a:pt x="20482" y="13212"/>
                  </a:lnTo>
                  <a:lnTo>
                    <a:pt x="20471" y="13212"/>
                  </a:lnTo>
                  <a:lnTo>
                    <a:pt x="20439" y="13212"/>
                  </a:lnTo>
                  <a:lnTo>
                    <a:pt x="20428" y="13212"/>
                  </a:lnTo>
                  <a:lnTo>
                    <a:pt x="20397" y="13212"/>
                  </a:lnTo>
                  <a:lnTo>
                    <a:pt x="20386" y="13212"/>
                  </a:lnTo>
                  <a:lnTo>
                    <a:pt x="20365" y="13212"/>
                  </a:lnTo>
                  <a:lnTo>
                    <a:pt x="20344" y="13212"/>
                  </a:lnTo>
                  <a:lnTo>
                    <a:pt x="20322" y="13212"/>
                  </a:lnTo>
                  <a:lnTo>
                    <a:pt x="20312" y="13212"/>
                  </a:lnTo>
                  <a:lnTo>
                    <a:pt x="20280" y="13212"/>
                  </a:lnTo>
                  <a:lnTo>
                    <a:pt x="20269" y="13212"/>
                  </a:lnTo>
                  <a:lnTo>
                    <a:pt x="20237" y="13212"/>
                  </a:lnTo>
                  <a:lnTo>
                    <a:pt x="20227" y="13212"/>
                  </a:lnTo>
                  <a:lnTo>
                    <a:pt x="20206" y="13212"/>
                  </a:lnTo>
                  <a:lnTo>
                    <a:pt x="20184" y="13202"/>
                  </a:lnTo>
                  <a:lnTo>
                    <a:pt x="20163" y="13202"/>
                  </a:lnTo>
                  <a:lnTo>
                    <a:pt x="20153" y="13202"/>
                  </a:lnTo>
                  <a:lnTo>
                    <a:pt x="20121" y="13202"/>
                  </a:lnTo>
                  <a:lnTo>
                    <a:pt x="20100" y="13202"/>
                  </a:lnTo>
                  <a:lnTo>
                    <a:pt x="20078" y="13202"/>
                  </a:lnTo>
                  <a:lnTo>
                    <a:pt x="20057" y="13202"/>
                  </a:lnTo>
                  <a:lnTo>
                    <a:pt x="20025" y="13202"/>
                  </a:lnTo>
                  <a:lnTo>
                    <a:pt x="20004" y="13202"/>
                  </a:lnTo>
                  <a:lnTo>
                    <a:pt x="19993" y="13191"/>
                  </a:lnTo>
                  <a:lnTo>
                    <a:pt x="19962" y="13191"/>
                  </a:lnTo>
                  <a:lnTo>
                    <a:pt x="19940" y="13191"/>
                  </a:lnTo>
                  <a:lnTo>
                    <a:pt x="19908" y="13191"/>
                  </a:lnTo>
                  <a:lnTo>
                    <a:pt x="19887" y="13191"/>
                  </a:lnTo>
                  <a:lnTo>
                    <a:pt x="19855" y="13170"/>
                  </a:lnTo>
                  <a:lnTo>
                    <a:pt x="19834" y="13170"/>
                  </a:lnTo>
                  <a:lnTo>
                    <a:pt x="19802" y="13170"/>
                  </a:lnTo>
                  <a:lnTo>
                    <a:pt x="19781" y="13170"/>
                  </a:lnTo>
                  <a:lnTo>
                    <a:pt x="19749" y="13159"/>
                  </a:lnTo>
                  <a:lnTo>
                    <a:pt x="19707" y="13159"/>
                  </a:lnTo>
                  <a:lnTo>
                    <a:pt x="19686" y="13159"/>
                  </a:lnTo>
                  <a:lnTo>
                    <a:pt x="19654" y="13148"/>
                  </a:lnTo>
                  <a:lnTo>
                    <a:pt x="19622" y="13148"/>
                  </a:lnTo>
                  <a:lnTo>
                    <a:pt x="19580" y="13148"/>
                  </a:lnTo>
                  <a:lnTo>
                    <a:pt x="19548" y="13138"/>
                  </a:lnTo>
                  <a:lnTo>
                    <a:pt x="19516" y="13138"/>
                  </a:lnTo>
                  <a:lnTo>
                    <a:pt x="19473" y="13117"/>
                  </a:lnTo>
                  <a:lnTo>
                    <a:pt x="19431" y="13117"/>
                  </a:lnTo>
                  <a:lnTo>
                    <a:pt x="19389" y="13106"/>
                  </a:lnTo>
                  <a:lnTo>
                    <a:pt x="19357" y="13095"/>
                  </a:lnTo>
                  <a:lnTo>
                    <a:pt x="19314" y="13095"/>
                  </a:lnTo>
                  <a:lnTo>
                    <a:pt x="19261" y="13085"/>
                  </a:lnTo>
                  <a:lnTo>
                    <a:pt x="19219" y="13064"/>
                  </a:lnTo>
                  <a:lnTo>
                    <a:pt x="19166" y="13053"/>
                  </a:lnTo>
                  <a:lnTo>
                    <a:pt x="19123" y="13053"/>
                  </a:lnTo>
                  <a:lnTo>
                    <a:pt x="19091" y="13042"/>
                  </a:lnTo>
                  <a:lnTo>
                    <a:pt x="19038" y="13032"/>
                  </a:lnTo>
                  <a:lnTo>
                    <a:pt x="18996" y="13011"/>
                  </a:lnTo>
                  <a:lnTo>
                    <a:pt x="18943" y="13000"/>
                  </a:lnTo>
                  <a:lnTo>
                    <a:pt x="18900" y="12989"/>
                  </a:lnTo>
                  <a:lnTo>
                    <a:pt x="18847" y="12979"/>
                  </a:lnTo>
                  <a:lnTo>
                    <a:pt x="18805" y="12947"/>
                  </a:lnTo>
                  <a:lnTo>
                    <a:pt x="18752" y="12936"/>
                  </a:lnTo>
                  <a:lnTo>
                    <a:pt x="18720" y="12926"/>
                  </a:lnTo>
                  <a:lnTo>
                    <a:pt x="18678" y="12904"/>
                  </a:lnTo>
                  <a:lnTo>
                    <a:pt x="18624" y="12894"/>
                  </a:lnTo>
                  <a:lnTo>
                    <a:pt x="18582" y="12883"/>
                  </a:lnTo>
                  <a:lnTo>
                    <a:pt x="18529" y="12873"/>
                  </a:lnTo>
                  <a:lnTo>
                    <a:pt x="18476" y="12851"/>
                  </a:lnTo>
                  <a:lnTo>
                    <a:pt x="18433" y="12841"/>
                  </a:lnTo>
                  <a:lnTo>
                    <a:pt x="18380" y="12830"/>
                  </a:lnTo>
                  <a:lnTo>
                    <a:pt x="18317" y="12820"/>
                  </a:lnTo>
                  <a:lnTo>
                    <a:pt x="18264" y="12798"/>
                  </a:lnTo>
                  <a:lnTo>
                    <a:pt x="18211" y="12788"/>
                  </a:lnTo>
                  <a:lnTo>
                    <a:pt x="18147" y="12766"/>
                  </a:lnTo>
                  <a:lnTo>
                    <a:pt x="18083" y="12745"/>
                  </a:lnTo>
                  <a:lnTo>
                    <a:pt x="18009" y="12735"/>
                  </a:lnTo>
                  <a:lnTo>
                    <a:pt x="17935" y="12724"/>
                  </a:lnTo>
                  <a:lnTo>
                    <a:pt x="17850" y="12713"/>
                  </a:lnTo>
                  <a:lnTo>
                    <a:pt x="17776" y="12692"/>
                  </a:lnTo>
                  <a:lnTo>
                    <a:pt x="17691" y="12671"/>
                  </a:lnTo>
                  <a:lnTo>
                    <a:pt x="17616" y="12660"/>
                  </a:lnTo>
                  <a:lnTo>
                    <a:pt x="17521" y="12639"/>
                  </a:lnTo>
                  <a:lnTo>
                    <a:pt x="17447" y="12618"/>
                  </a:lnTo>
                  <a:lnTo>
                    <a:pt x="17351" y="12586"/>
                  </a:lnTo>
                  <a:lnTo>
                    <a:pt x="17256" y="12575"/>
                  </a:lnTo>
                  <a:lnTo>
                    <a:pt x="17160" y="12554"/>
                  </a:lnTo>
                  <a:lnTo>
                    <a:pt x="17075" y="12522"/>
                  </a:lnTo>
                  <a:lnTo>
                    <a:pt x="16980" y="12501"/>
                  </a:lnTo>
                  <a:lnTo>
                    <a:pt x="16884" y="12469"/>
                  </a:lnTo>
                  <a:lnTo>
                    <a:pt x="16789" y="12427"/>
                  </a:lnTo>
                  <a:lnTo>
                    <a:pt x="16704" y="12406"/>
                  </a:lnTo>
                  <a:lnTo>
                    <a:pt x="16608" y="12374"/>
                  </a:lnTo>
                  <a:lnTo>
                    <a:pt x="16513" y="12342"/>
                  </a:lnTo>
                  <a:lnTo>
                    <a:pt x="16417" y="12300"/>
                  </a:lnTo>
                  <a:lnTo>
                    <a:pt x="16343" y="12257"/>
                  </a:lnTo>
                  <a:lnTo>
                    <a:pt x="16247" y="12236"/>
                  </a:lnTo>
                  <a:lnTo>
                    <a:pt x="16152" y="12193"/>
                  </a:lnTo>
                  <a:lnTo>
                    <a:pt x="16067" y="12140"/>
                  </a:lnTo>
                  <a:lnTo>
                    <a:pt x="15972" y="12098"/>
                  </a:lnTo>
                  <a:lnTo>
                    <a:pt x="15876" y="12055"/>
                  </a:lnTo>
                  <a:lnTo>
                    <a:pt x="15781" y="12002"/>
                  </a:lnTo>
                  <a:lnTo>
                    <a:pt x="15696" y="11971"/>
                  </a:lnTo>
                  <a:lnTo>
                    <a:pt x="15600" y="11918"/>
                  </a:lnTo>
                  <a:lnTo>
                    <a:pt x="15505" y="11875"/>
                  </a:lnTo>
                  <a:lnTo>
                    <a:pt x="15409" y="11822"/>
                  </a:lnTo>
                  <a:lnTo>
                    <a:pt x="15324" y="11769"/>
                  </a:lnTo>
                  <a:lnTo>
                    <a:pt x="15239" y="11716"/>
                  </a:lnTo>
                  <a:lnTo>
                    <a:pt x="15144" y="11663"/>
                  </a:lnTo>
                  <a:lnTo>
                    <a:pt x="15070" y="11610"/>
                  </a:lnTo>
                  <a:lnTo>
                    <a:pt x="14985" y="11557"/>
                  </a:lnTo>
                  <a:lnTo>
                    <a:pt x="14910" y="11493"/>
                  </a:lnTo>
                  <a:lnTo>
                    <a:pt x="14825" y="11440"/>
                  </a:lnTo>
                  <a:lnTo>
                    <a:pt x="14751" y="11387"/>
                  </a:lnTo>
                  <a:lnTo>
                    <a:pt x="14688" y="11334"/>
                  </a:lnTo>
                  <a:lnTo>
                    <a:pt x="14613" y="11281"/>
                  </a:lnTo>
                  <a:lnTo>
                    <a:pt x="14560" y="11228"/>
                  </a:lnTo>
                  <a:lnTo>
                    <a:pt x="14507" y="11185"/>
                  </a:lnTo>
                  <a:lnTo>
                    <a:pt x="14454" y="11132"/>
                  </a:lnTo>
                  <a:lnTo>
                    <a:pt x="14401" y="11090"/>
                  </a:lnTo>
                  <a:lnTo>
                    <a:pt x="14369" y="11047"/>
                  </a:lnTo>
                  <a:lnTo>
                    <a:pt x="14327" y="11016"/>
                  </a:lnTo>
                  <a:lnTo>
                    <a:pt x="14295" y="10973"/>
                  </a:lnTo>
                  <a:lnTo>
                    <a:pt x="14263" y="10931"/>
                  </a:lnTo>
                  <a:lnTo>
                    <a:pt x="14231" y="10909"/>
                  </a:lnTo>
                  <a:lnTo>
                    <a:pt x="14210" y="10878"/>
                  </a:lnTo>
                  <a:lnTo>
                    <a:pt x="14178" y="10867"/>
                  </a:lnTo>
                  <a:lnTo>
                    <a:pt x="14168" y="10835"/>
                  </a:lnTo>
                  <a:lnTo>
                    <a:pt x="14136" y="10824"/>
                  </a:lnTo>
                  <a:lnTo>
                    <a:pt x="14125" y="10814"/>
                  </a:lnTo>
                  <a:lnTo>
                    <a:pt x="14115" y="10803"/>
                  </a:lnTo>
                  <a:lnTo>
                    <a:pt x="14083" y="10803"/>
                  </a:lnTo>
                  <a:lnTo>
                    <a:pt x="14072" y="10803"/>
                  </a:lnTo>
                  <a:lnTo>
                    <a:pt x="14061" y="10803"/>
                  </a:lnTo>
                  <a:lnTo>
                    <a:pt x="14051" y="10803"/>
                  </a:lnTo>
                  <a:lnTo>
                    <a:pt x="14030" y="10814"/>
                  </a:lnTo>
                  <a:lnTo>
                    <a:pt x="14019" y="10814"/>
                  </a:lnTo>
                  <a:lnTo>
                    <a:pt x="14019" y="10824"/>
                  </a:lnTo>
                  <a:lnTo>
                    <a:pt x="14008" y="10856"/>
                  </a:lnTo>
                  <a:lnTo>
                    <a:pt x="13998" y="10867"/>
                  </a:lnTo>
                  <a:lnTo>
                    <a:pt x="13977" y="10878"/>
                  </a:lnTo>
                  <a:lnTo>
                    <a:pt x="13977" y="10909"/>
                  </a:lnTo>
                  <a:lnTo>
                    <a:pt x="13966" y="10920"/>
                  </a:lnTo>
                  <a:lnTo>
                    <a:pt x="13955" y="10941"/>
                  </a:lnTo>
                  <a:lnTo>
                    <a:pt x="13945" y="10973"/>
                  </a:lnTo>
                  <a:lnTo>
                    <a:pt x="13945" y="10994"/>
                  </a:lnTo>
                  <a:lnTo>
                    <a:pt x="13924" y="11016"/>
                  </a:lnTo>
                  <a:lnTo>
                    <a:pt x="13913" y="11037"/>
                  </a:lnTo>
                  <a:lnTo>
                    <a:pt x="13913" y="11069"/>
                  </a:lnTo>
                  <a:lnTo>
                    <a:pt x="13902" y="11100"/>
                  </a:lnTo>
                  <a:lnTo>
                    <a:pt x="13892" y="11132"/>
                  </a:lnTo>
                  <a:lnTo>
                    <a:pt x="13870" y="11153"/>
                  </a:lnTo>
                  <a:lnTo>
                    <a:pt x="13870" y="11185"/>
                  </a:lnTo>
                  <a:lnTo>
                    <a:pt x="13860" y="11228"/>
                  </a:lnTo>
                  <a:lnTo>
                    <a:pt x="13849" y="11249"/>
                  </a:lnTo>
                  <a:lnTo>
                    <a:pt x="13839" y="11291"/>
                  </a:lnTo>
                  <a:lnTo>
                    <a:pt x="13817" y="11334"/>
                  </a:lnTo>
                  <a:lnTo>
                    <a:pt x="13807" y="11355"/>
                  </a:lnTo>
                  <a:lnTo>
                    <a:pt x="13796" y="11398"/>
                  </a:lnTo>
                  <a:lnTo>
                    <a:pt x="13786" y="11440"/>
                  </a:lnTo>
                  <a:lnTo>
                    <a:pt x="13764" y="11472"/>
                  </a:lnTo>
                  <a:lnTo>
                    <a:pt x="13754" y="11514"/>
                  </a:lnTo>
                  <a:lnTo>
                    <a:pt x="13743" y="11557"/>
                  </a:lnTo>
                  <a:lnTo>
                    <a:pt x="13732" y="11610"/>
                  </a:lnTo>
                  <a:lnTo>
                    <a:pt x="13711" y="11652"/>
                  </a:lnTo>
                  <a:lnTo>
                    <a:pt x="13701" y="11684"/>
                  </a:lnTo>
                  <a:lnTo>
                    <a:pt x="13690" y="11737"/>
                  </a:lnTo>
                  <a:lnTo>
                    <a:pt x="13658" y="11780"/>
                  </a:lnTo>
                  <a:lnTo>
                    <a:pt x="13648" y="11833"/>
                  </a:lnTo>
                  <a:lnTo>
                    <a:pt x="13637" y="11886"/>
                  </a:lnTo>
                  <a:lnTo>
                    <a:pt x="13626" y="11939"/>
                  </a:lnTo>
                  <a:lnTo>
                    <a:pt x="13605" y="11981"/>
                  </a:lnTo>
                  <a:lnTo>
                    <a:pt x="13584" y="12034"/>
                  </a:lnTo>
                  <a:lnTo>
                    <a:pt x="13573" y="12087"/>
                  </a:lnTo>
                  <a:lnTo>
                    <a:pt x="13552" y="12151"/>
                  </a:lnTo>
                  <a:lnTo>
                    <a:pt x="13531" y="12204"/>
                  </a:lnTo>
                  <a:lnTo>
                    <a:pt x="13520" y="12257"/>
                  </a:lnTo>
                  <a:lnTo>
                    <a:pt x="13488" y="12321"/>
                  </a:lnTo>
                  <a:lnTo>
                    <a:pt x="13478" y="12395"/>
                  </a:lnTo>
                  <a:lnTo>
                    <a:pt x="13446" y="12459"/>
                  </a:lnTo>
                  <a:lnTo>
                    <a:pt x="13435" y="12522"/>
                  </a:lnTo>
                  <a:lnTo>
                    <a:pt x="13414" y="12586"/>
                  </a:lnTo>
                  <a:lnTo>
                    <a:pt x="13382" y="12660"/>
                  </a:lnTo>
                  <a:lnTo>
                    <a:pt x="13361" y="12735"/>
                  </a:lnTo>
                  <a:lnTo>
                    <a:pt x="13329" y="12820"/>
                  </a:lnTo>
                  <a:lnTo>
                    <a:pt x="13319" y="12894"/>
                  </a:lnTo>
                  <a:lnTo>
                    <a:pt x="13287" y="12989"/>
                  </a:lnTo>
                  <a:lnTo>
                    <a:pt x="13266" y="13064"/>
                  </a:lnTo>
                  <a:lnTo>
                    <a:pt x="13234" y="13159"/>
                  </a:lnTo>
                  <a:lnTo>
                    <a:pt x="13213" y="13255"/>
                  </a:lnTo>
                  <a:lnTo>
                    <a:pt x="13181" y="13329"/>
                  </a:lnTo>
                  <a:lnTo>
                    <a:pt x="13159" y="13424"/>
                  </a:lnTo>
                  <a:lnTo>
                    <a:pt x="13128" y="13520"/>
                  </a:lnTo>
                  <a:lnTo>
                    <a:pt x="13106" y="13594"/>
                  </a:lnTo>
                  <a:lnTo>
                    <a:pt x="13096" y="13690"/>
                  </a:lnTo>
                  <a:lnTo>
                    <a:pt x="13064" y="13775"/>
                  </a:lnTo>
                  <a:lnTo>
                    <a:pt x="13053" y="13849"/>
                  </a:lnTo>
                  <a:lnTo>
                    <a:pt x="13022" y="13944"/>
                  </a:lnTo>
                  <a:lnTo>
                    <a:pt x="13011" y="14019"/>
                  </a:lnTo>
                  <a:lnTo>
                    <a:pt x="13000" y="14104"/>
                  </a:lnTo>
                  <a:lnTo>
                    <a:pt x="12990" y="14178"/>
                  </a:lnTo>
                  <a:lnTo>
                    <a:pt x="12968" y="14263"/>
                  </a:lnTo>
                  <a:lnTo>
                    <a:pt x="12958" y="14326"/>
                  </a:lnTo>
                  <a:lnTo>
                    <a:pt x="12947" y="14411"/>
                  </a:lnTo>
                  <a:lnTo>
                    <a:pt x="12937" y="14486"/>
                  </a:lnTo>
                  <a:lnTo>
                    <a:pt x="12937" y="14570"/>
                  </a:lnTo>
                  <a:lnTo>
                    <a:pt x="12915" y="14645"/>
                  </a:lnTo>
                  <a:lnTo>
                    <a:pt x="12905" y="14730"/>
                  </a:lnTo>
                  <a:lnTo>
                    <a:pt x="12894" y="14804"/>
                  </a:lnTo>
                  <a:lnTo>
                    <a:pt x="12894" y="14889"/>
                  </a:lnTo>
                  <a:lnTo>
                    <a:pt x="12884" y="14963"/>
                  </a:lnTo>
                  <a:lnTo>
                    <a:pt x="12884" y="15048"/>
                  </a:lnTo>
                  <a:lnTo>
                    <a:pt x="12862" y="15122"/>
                  </a:lnTo>
                  <a:lnTo>
                    <a:pt x="12852" y="15207"/>
                  </a:lnTo>
                  <a:lnTo>
                    <a:pt x="12852" y="15281"/>
                  </a:lnTo>
                  <a:lnTo>
                    <a:pt x="12841" y="15366"/>
                  </a:lnTo>
                  <a:lnTo>
                    <a:pt x="12841" y="15451"/>
                  </a:lnTo>
                  <a:lnTo>
                    <a:pt x="12841" y="15536"/>
                  </a:lnTo>
                  <a:lnTo>
                    <a:pt x="12831" y="15610"/>
                  </a:lnTo>
                  <a:lnTo>
                    <a:pt x="12831" y="15695"/>
                  </a:lnTo>
                  <a:lnTo>
                    <a:pt x="12831" y="15759"/>
                  </a:lnTo>
                  <a:lnTo>
                    <a:pt x="12809" y="15844"/>
                  </a:lnTo>
                  <a:lnTo>
                    <a:pt x="12809" y="15918"/>
                  </a:lnTo>
                  <a:lnTo>
                    <a:pt x="12809" y="16003"/>
                  </a:lnTo>
                  <a:lnTo>
                    <a:pt x="12799" y="16067"/>
                  </a:lnTo>
                  <a:lnTo>
                    <a:pt x="12799" y="16141"/>
                  </a:lnTo>
                  <a:lnTo>
                    <a:pt x="12788" y="16215"/>
                  </a:lnTo>
                  <a:lnTo>
                    <a:pt x="12788" y="16290"/>
                  </a:lnTo>
                  <a:lnTo>
                    <a:pt x="12777" y="16353"/>
                  </a:lnTo>
                  <a:lnTo>
                    <a:pt x="12777" y="16438"/>
                  </a:lnTo>
                  <a:lnTo>
                    <a:pt x="12756" y="16502"/>
                  </a:lnTo>
                  <a:lnTo>
                    <a:pt x="12756" y="16587"/>
                  </a:lnTo>
                  <a:lnTo>
                    <a:pt x="12746" y="16661"/>
                  </a:lnTo>
                  <a:lnTo>
                    <a:pt x="12746" y="16746"/>
                  </a:lnTo>
                  <a:lnTo>
                    <a:pt x="12735" y="16820"/>
                  </a:lnTo>
                  <a:lnTo>
                    <a:pt x="12724" y="16905"/>
                  </a:lnTo>
                  <a:lnTo>
                    <a:pt x="12703" y="16990"/>
                  </a:lnTo>
                  <a:lnTo>
                    <a:pt x="12703" y="17075"/>
                  </a:lnTo>
                  <a:lnTo>
                    <a:pt x="12693" y="17170"/>
                  </a:lnTo>
                  <a:lnTo>
                    <a:pt x="12682" y="17276"/>
                  </a:lnTo>
                  <a:lnTo>
                    <a:pt x="12671" y="17361"/>
                  </a:lnTo>
                  <a:lnTo>
                    <a:pt x="12650" y="17467"/>
                  </a:lnTo>
                  <a:lnTo>
                    <a:pt x="12650" y="17563"/>
                  </a:lnTo>
                  <a:lnTo>
                    <a:pt x="12639" y="17669"/>
                  </a:lnTo>
                  <a:lnTo>
                    <a:pt x="12629" y="17775"/>
                  </a:lnTo>
                  <a:lnTo>
                    <a:pt x="12629" y="17881"/>
                  </a:lnTo>
                  <a:lnTo>
                    <a:pt x="12618" y="17977"/>
                  </a:lnTo>
                  <a:lnTo>
                    <a:pt x="12618" y="18083"/>
                  </a:lnTo>
                  <a:lnTo>
                    <a:pt x="12597" y="18189"/>
                  </a:lnTo>
                  <a:lnTo>
                    <a:pt x="12597" y="18295"/>
                  </a:lnTo>
                  <a:lnTo>
                    <a:pt x="12597" y="18380"/>
                  </a:lnTo>
                  <a:lnTo>
                    <a:pt x="12586" y="18476"/>
                  </a:lnTo>
                  <a:lnTo>
                    <a:pt x="12586" y="18571"/>
                  </a:lnTo>
                  <a:lnTo>
                    <a:pt x="12576" y="18667"/>
                  </a:lnTo>
                  <a:lnTo>
                    <a:pt x="12576" y="18762"/>
                  </a:lnTo>
                  <a:lnTo>
                    <a:pt x="12565" y="18847"/>
                  </a:lnTo>
                  <a:lnTo>
                    <a:pt x="12565" y="18942"/>
                  </a:lnTo>
                  <a:lnTo>
                    <a:pt x="12544" y="19038"/>
                  </a:lnTo>
                  <a:lnTo>
                    <a:pt x="12544" y="19133"/>
                  </a:lnTo>
                  <a:lnTo>
                    <a:pt x="12533" y="19208"/>
                  </a:lnTo>
                  <a:lnTo>
                    <a:pt x="12523" y="19303"/>
                  </a:lnTo>
                  <a:lnTo>
                    <a:pt x="12512" y="19378"/>
                  </a:lnTo>
                  <a:lnTo>
                    <a:pt x="12491" y="19473"/>
                  </a:lnTo>
                  <a:lnTo>
                    <a:pt x="12480" y="19558"/>
                  </a:lnTo>
                  <a:lnTo>
                    <a:pt x="12470" y="19632"/>
                  </a:lnTo>
                  <a:lnTo>
                    <a:pt x="12459" y="19728"/>
                  </a:lnTo>
                  <a:lnTo>
                    <a:pt x="12438" y="19791"/>
                  </a:lnTo>
                  <a:lnTo>
                    <a:pt x="12427" y="19876"/>
                  </a:lnTo>
                  <a:lnTo>
                    <a:pt x="12417" y="19951"/>
                  </a:lnTo>
                  <a:lnTo>
                    <a:pt x="12406" y="20035"/>
                  </a:lnTo>
                  <a:lnTo>
                    <a:pt x="12385" y="20099"/>
                  </a:lnTo>
                  <a:lnTo>
                    <a:pt x="12364" y="20163"/>
                  </a:lnTo>
                  <a:lnTo>
                    <a:pt x="12353" y="20226"/>
                  </a:lnTo>
                  <a:lnTo>
                    <a:pt x="12332" y="20280"/>
                  </a:lnTo>
                  <a:lnTo>
                    <a:pt x="12321" y="20354"/>
                  </a:lnTo>
                  <a:lnTo>
                    <a:pt x="12311" y="20407"/>
                  </a:lnTo>
                  <a:lnTo>
                    <a:pt x="12300" y="20460"/>
                  </a:lnTo>
                  <a:lnTo>
                    <a:pt x="12279" y="20492"/>
                  </a:lnTo>
                  <a:lnTo>
                    <a:pt x="12257" y="20534"/>
                  </a:lnTo>
                  <a:lnTo>
                    <a:pt x="12247" y="20577"/>
                  </a:lnTo>
                  <a:lnTo>
                    <a:pt x="12226" y="20619"/>
                  </a:lnTo>
                  <a:lnTo>
                    <a:pt x="12215" y="20640"/>
                  </a:lnTo>
                  <a:lnTo>
                    <a:pt x="12204" y="20672"/>
                  </a:lnTo>
                  <a:lnTo>
                    <a:pt x="12194" y="20693"/>
                  </a:lnTo>
                  <a:lnTo>
                    <a:pt x="12173" y="20725"/>
                  </a:lnTo>
                  <a:lnTo>
                    <a:pt x="12162" y="20736"/>
                  </a:lnTo>
                  <a:lnTo>
                    <a:pt x="12151" y="20757"/>
                  </a:lnTo>
                  <a:lnTo>
                    <a:pt x="12141" y="20768"/>
                  </a:lnTo>
                  <a:lnTo>
                    <a:pt x="12141" y="20789"/>
                  </a:lnTo>
                  <a:lnTo>
                    <a:pt x="12120" y="20800"/>
                  </a:lnTo>
                  <a:lnTo>
                    <a:pt x="12109" y="20810"/>
                  </a:lnTo>
                  <a:lnTo>
                    <a:pt x="12098" y="20831"/>
                  </a:lnTo>
                  <a:lnTo>
                    <a:pt x="12088" y="20831"/>
                  </a:lnTo>
                  <a:lnTo>
                    <a:pt x="12066" y="20842"/>
                  </a:lnTo>
                  <a:lnTo>
                    <a:pt x="12056" y="20842"/>
                  </a:lnTo>
                  <a:lnTo>
                    <a:pt x="12045" y="20853"/>
                  </a:lnTo>
                  <a:lnTo>
                    <a:pt x="12035" y="20853"/>
                  </a:lnTo>
                  <a:lnTo>
                    <a:pt x="12013" y="20853"/>
                  </a:lnTo>
                  <a:lnTo>
                    <a:pt x="12003" y="20863"/>
                  </a:lnTo>
                  <a:lnTo>
                    <a:pt x="11992" y="20863"/>
                  </a:lnTo>
                  <a:lnTo>
                    <a:pt x="11992" y="20863"/>
                  </a:lnTo>
                  <a:lnTo>
                    <a:pt x="11982" y="20863"/>
                  </a:lnTo>
                  <a:lnTo>
                    <a:pt x="11960" y="20863"/>
                  </a:lnTo>
                  <a:lnTo>
                    <a:pt x="11950" y="20863"/>
                  </a:lnTo>
                  <a:lnTo>
                    <a:pt x="11939" y="20884"/>
                  </a:lnTo>
                  <a:lnTo>
                    <a:pt x="11918" y="20884"/>
                  </a:lnTo>
                  <a:lnTo>
                    <a:pt x="11907" y="20884"/>
                  </a:lnTo>
                  <a:lnTo>
                    <a:pt x="11897" y="20884"/>
                  </a:lnTo>
                  <a:lnTo>
                    <a:pt x="11886" y="20884"/>
                  </a:lnTo>
                  <a:lnTo>
                    <a:pt x="11875" y="20884"/>
                  </a:lnTo>
                  <a:lnTo>
                    <a:pt x="11854" y="20884"/>
                  </a:lnTo>
                  <a:lnTo>
                    <a:pt x="11844" y="20884"/>
                  </a:lnTo>
                  <a:lnTo>
                    <a:pt x="11833" y="20884"/>
                  </a:lnTo>
                  <a:lnTo>
                    <a:pt x="11801" y="20884"/>
                  </a:lnTo>
                  <a:lnTo>
                    <a:pt x="11791" y="20884"/>
                  </a:lnTo>
                  <a:lnTo>
                    <a:pt x="11780" y="20884"/>
                  </a:lnTo>
                  <a:lnTo>
                    <a:pt x="11769" y="20895"/>
                  </a:lnTo>
                  <a:lnTo>
                    <a:pt x="11748" y="20895"/>
                  </a:lnTo>
                  <a:lnTo>
                    <a:pt x="11737" y="20895"/>
                  </a:lnTo>
                  <a:lnTo>
                    <a:pt x="11727" y="20895"/>
                  </a:lnTo>
                  <a:lnTo>
                    <a:pt x="11716" y="20895"/>
                  </a:lnTo>
                  <a:lnTo>
                    <a:pt x="11684" y="20895"/>
                  </a:lnTo>
                  <a:lnTo>
                    <a:pt x="11674" y="20895"/>
                  </a:lnTo>
                  <a:lnTo>
                    <a:pt x="11653" y="20895"/>
                  </a:lnTo>
                  <a:lnTo>
                    <a:pt x="11642" y="20895"/>
                  </a:lnTo>
                  <a:lnTo>
                    <a:pt x="11631" y="20895"/>
                  </a:lnTo>
                  <a:lnTo>
                    <a:pt x="11610" y="20906"/>
                  </a:lnTo>
                  <a:lnTo>
                    <a:pt x="11589" y="20906"/>
                  </a:lnTo>
                  <a:lnTo>
                    <a:pt x="11578" y="20906"/>
                  </a:lnTo>
                  <a:lnTo>
                    <a:pt x="11557" y="20906"/>
                  </a:lnTo>
                  <a:lnTo>
                    <a:pt x="11536" y="20906"/>
                  </a:lnTo>
                  <a:lnTo>
                    <a:pt x="11525" y="20906"/>
                  </a:lnTo>
                  <a:lnTo>
                    <a:pt x="11504" y="20906"/>
                  </a:lnTo>
                  <a:lnTo>
                    <a:pt x="11483" y="20916"/>
                  </a:lnTo>
                  <a:lnTo>
                    <a:pt x="11462" y="20916"/>
                  </a:lnTo>
                  <a:lnTo>
                    <a:pt x="11451" y="20916"/>
                  </a:lnTo>
                  <a:lnTo>
                    <a:pt x="11419" y="20916"/>
                  </a:lnTo>
                  <a:lnTo>
                    <a:pt x="11409" y="20916"/>
                  </a:lnTo>
                  <a:lnTo>
                    <a:pt x="11377" y="20937"/>
                  </a:lnTo>
                  <a:lnTo>
                    <a:pt x="11355" y="20937"/>
                  </a:lnTo>
                  <a:lnTo>
                    <a:pt x="11345" y="20937"/>
                  </a:lnTo>
                  <a:lnTo>
                    <a:pt x="11313" y="20937"/>
                  </a:lnTo>
                  <a:lnTo>
                    <a:pt x="11292" y="20948"/>
                  </a:lnTo>
                  <a:lnTo>
                    <a:pt x="11271" y="20948"/>
                  </a:lnTo>
                  <a:lnTo>
                    <a:pt x="11249" y="20948"/>
                  </a:lnTo>
                  <a:lnTo>
                    <a:pt x="11218" y="20948"/>
                  </a:lnTo>
                  <a:lnTo>
                    <a:pt x="11196" y="20959"/>
                  </a:lnTo>
                  <a:lnTo>
                    <a:pt x="11164" y="20959"/>
                  </a:lnTo>
                  <a:lnTo>
                    <a:pt x="11143" y="20959"/>
                  </a:lnTo>
                  <a:lnTo>
                    <a:pt x="11111" y="20969"/>
                  </a:lnTo>
                  <a:lnTo>
                    <a:pt x="11090" y="20969"/>
                  </a:lnTo>
                  <a:lnTo>
                    <a:pt x="11048" y="20991"/>
                  </a:lnTo>
                  <a:lnTo>
                    <a:pt x="11027" y="20991"/>
                  </a:lnTo>
                  <a:lnTo>
                    <a:pt x="10995" y="20991"/>
                  </a:lnTo>
                  <a:lnTo>
                    <a:pt x="10952" y="21001"/>
                  </a:lnTo>
                  <a:lnTo>
                    <a:pt x="10931" y="21001"/>
                  </a:lnTo>
                  <a:lnTo>
                    <a:pt x="10889" y="21012"/>
                  </a:lnTo>
                  <a:lnTo>
                    <a:pt x="10846" y="21012"/>
                  </a:lnTo>
                  <a:lnTo>
                    <a:pt x="10825" y="21022"/>
                  </a:lnTo>
                  <a:lnTo>
                    <a:pt x="10782" y="21022"/>
                  </a:lnTo>
                  <a:lnTo>
                    <a:pt x="10729" y="21033"/>
                  </a:lnTo>
                  <a:lnTo>
                    <a:pt x="10687" y="21054"/>
                  </a:lnTo>
                  <a:lnTo>
                    <a:pt x="10655" y="21054"/>
                  </a:lnTo>
                  <a:lnTo>
                    <a:pt x="10591" y="21065"/>
                  </a:lnTo>
                  <a:lnTo>
                    <a:pt x="10549" y="21075"/>
                  </a:lnTo>
                  <a:lnTo>
                    <a:pt x="10496" y="21075"/>
                  </a:lnTo>
                  <a:lnTo>
                    <a:pt x="10443" y="21097"/>
                  </a:lnTo>
                  <a:lnTo>
                    <a:pt x="10390" y="21107"/>
                  </a:lnTo>
                  <a:lnTo>
                    <a:pt x="10316" y="21118"/>
                  </a:lnTo>
                  <a:lnTo>
                    <a:pt x="10252" y="21118"/>
                  </a:lnTo>
                  <a:lnTo>
                    <a:pt x="10188" y="21128"/>
                  </a:lnTo>
                  <a:lnTo>
                    <a:pt x="10125" y="21150"/>
                  </a:lnTo>
                  <a:lnTo>
                    <a:pt x="10050" y="21160"/>
                  </a:lnTo>
                  <a:lnTo>
                    <a:pt x="9987" y="21160"/>
                  </a:lnTo>
                  <a:lnTo>
                    <a:pt x="9923" y="21171"/>
                  </a:lnTo>
                  <a:lnTo>
                    <a:pt x="9838" y="21182"/>
                  </a:lnTo>
                  <a:lnTo>
                    <a:pt x="9774" y="21182"/>
                  </a:lnTo>
                  <a:lnTo>
                    <a:pt x="9700" y="21203"/>
                  </a:lnTo>
                  <a:lnTo>
                    <a:pt x="9615" y="21213"/>
                  </a:lnTo>
                  <a:lnTo>
                    <a:pt x="9530" y="21224"/>
                  </a:lnTo>
                  <a:lnTo>
                    <a:pt x="9456" y="21224"/>
                  </a:lnTo>
                  <a:lnTo>
                    <a:pt x="9382" y="21235"/>
                  </a:lnTo>
                  <a:lnTo>
                    <a:pt x="9297" y="21256"/>
                  </a:lnTo>
                  <a:lnTo>
                    <a:pt x="9223" y="21266"/>
                  </a:lnTo>
                  <a:lnTo>
                    <a:pt x="9138" y="21277"/>
                  </a:lnTo>
                  <a:lnTo>
                    <a:pt x="9063" y="21288"/>
                  </a:lnTo>
                  <a:lnTo>
                    <a:pt x="8978" y="21298"/>
                  </a:lnTo>
                  <a:lnTo>
                    <a:pt x="8904" y="21320"/>
                  </a:lnTo>
                  <a:lnTo>
                    <a:pt x="8809" y="21330"/>
                  </a:lnTo>
                  <a:lnTo>
                    <a:pt x="8724" y="21341"/>
                  </a:lnTo>
                  <a:lnTo>
                    <a:pt x="8649" y="21362"/>
                  </a:lnTo>
                  <a:lnTo>
                    <a:pt x="8554" y="21383"/>
                  </a:lnTo>
                  <a:lnTo>
                    <a:pt x="8458" y="21394"/>
                  </a:lnTo>
                  <a:lnTo>
                    <a:pt x="8374" y="21426"/>
                  </a:lnTo>
                  <a:lnTo>
                    <a:pt x="8278" y="21436"/>
                  </a:lnTo>
                  <a:lnTo>
                    <a:pt x="8183" y="21468"/>
                  </a:lnTo>
                  <a:lnTo>
                    <a:pt x="8076" y="21479"/>
                  </a:lnTo>
                  <a:lnTo>
                    <a:pt x="7970" y="21489"/>
                  </a:lnTo>
                  <a:lnTo>
                    <a:pt x="7864" y="21521"/>
                  </a:lnTo>
                  <a:lnTo>
                    <a:pt x="7758" y="21532"/>
                  </a:lnTo>
                  <a:lnTo>
                    <a:pt x="7641" y="21542"/>
                  </a:lnTo>
                  <a:lnTo>
                    <a:pt x="7535" y="21564"/>
                  </a:lnTo>
                  <a:lnTo>
                    <a:pt x="7408" y="21585"/>
                  </a:lnTo>
                  <a:lnTo>
                    <a:pt x="7291" y="21595"/>
                  </a:lnTo>
                  <a:lnTo>
                    <a:pt x="7174" y="21606"/>
                  </a:lnTo>
                  <a:lnTo>
                    <a:pt x="7058" y="21627"/>
                  </a:lnTo>
                  <a:lnTo>
                    <a:pt x="6941" y="21627"/>
                  </a:lnTo>
                  <a:lnTo>
                    <a:pt x="6803" y="21638"/>
                  </a:lnTo>
                  <a:lnTo>
                    <a:pt x="6686" y="21648"/>
                  </a:lnTo>
                  <a:lnTo>
                    <a:pt x="6570" y="21659"/>
                  </a:lnTo>
                  <a:lnTo>
                    <a:pt x="6432" y="21680"/>
                  </a:lnTo>
                  <a:lnTo>
                    <a:pt x="6304" y="21691"/>
                  </a:lnTo>
                  <a:lnTo>
                    <a:pt x="6166" y="21702"/>
                  </a:lnTo>
                  <a:lnTo>
                    <a:pt x="6039" y="21712"/>
                  </a:lnTo>
                  <a:lnTo>
                    <a:pt x="5890" y="21733"/>
                  </a:lnTo>
                  <a:lnTo>
                    <a:pt x="5753" y="21755"/>
                  </a:lnTo>
                  <a:lnTo>
                    <a:pt x="5615" y="21786"/>
                  </a:lnTo>
                  <a:lnTo>
                    <a:pt x="5466" y="21808"/>
                  </a:lnTo>
                  <a:lnTo>
                    <a:pt x="5307" y="21829"/>
                  </a:lnTo>
                  <a:lnTo>
                    <a:pt x="5158" y="21861"/>
                  </a:lnTo>
                  <a:lnTo>
                    <a:pt x="4988" y="21903"/>
                  </a:lnTo>
                  <a:lnTo>
                    <a:pt x="4829" y="21946"/>
                  </a:lnTo>
                  <a:lnTo>
                    <a:pt x="4660" y="21977"/>
                  </a:lnTo>
                  <a:lnTo>
                    <a:pt x="4479" y="22020"/>
                  </a:lnTo>
                  <a:lnTo>
                    <a:pt x="4299" y="22073"/>
                  </a:lnTo>
                  <a:lnTo>
                    <a:pt x="4108" y="22115"/>
                  </a:lnTo>
                  <a:lnTo>
                    <a:pt x="3927" y="22158"/>
                  </a:lnTo>
                  <a:lnTo>
                    <a:pt x="3726" y="22211"/>
                  </a:lnTo>
                  <a:lnTo>
                    <a:pt x="3524" y="22264"/>
                  </a:lnTo>
                  <a:lnTo>
                    <a:pt x="3333" y="22296"/>
                  </a:lnTo>
                  <a:lnTo>
                    <a:pt x="3121" y="22349"/>
                  </a:lnTo>
                  <a:lnTo>
                    <a:pt x="2919" y="22402"/>
                  </a:lnTo>
                  <a:lnTo>
                    <a:pt x="2707" y="22444"/>
                  </a:lnTo>
                  <a:lnTo>
                    <a:pt x="2495" y="22497"/>
                  </a:lnTo>
                  <a:lnTo>
                    <a:pt x="2282" y="22550"/>
                  </a:lnTo>
                  <a:lnTo>
                    <a:pt x="2070" y="22593"/>
                  </a:lnTo>
                  <a:lnTo>
                    <a:pt x="1869" y="22646"/>
                  </a:lnTo>
                  <a:lnTo>
                    <a:pt x="1667" y="22688"/>
                  </a:lnTo>
                  <a:lnTo>
                    <a:pt x="1476" y="22741"/>
                  </a:lnTo>
                  <a:lnTo>
                    <a:pt x="1285" y="22773"/>
                  </a:lnTo>
                  <a:lnTo>
                    <a:pt x="1083" y="22816"/>
                  </a:lnTo>
                  <a:lnTo>
                    <a:pt x="903" y="22869"/>
                  </a:lnTo>
                  <a:lnTo>
                    <a:pt x="701" y="22911"/>
                  </a:lnTo>
                  <a:lnTo>
                    <a:pt x="500" y="22954"/>
                  </a:lnTo>
                  <a:lnTo>
                    <a:pt x="287" y="23007"/>
                  </a:lnTo>
                  <a:lnTo>
                    <a:pt x="75" y="23039"/>
                  </a:lnTo>
                  <a:lnTo>
                    <a:pt x="1" y="230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52">
            <a:extLst>
              <a:ext uri="{FF2B5EF4-FFF2-40B4-BE49-F238E27FC236}">
                <a16:creationId xmlns:a16="http://schemas.microsoft.com/office/drawing/2014/main" id="{57EF6BDC-6803-DC21-36F9-27A666E22A06}"/>
              </a:ext>
            </a:extLst>
          </p:cNvPr>
          <p:cNvGrpSpPr/>
          <p:nvPr/>
        </p:nvGrpSpPr>
        <p:grpSpPr>
          <a:xfrm rot="-1694141" flipH="1">
            <a:off x="1598922" y="307521"/>
            <a:ext cx="913291" cy="1155690"/>
            <a:chOff x="3335775" y="2489400"/>
            <a:chExt cx="313850" cy="397150"/>
          </a:xfrm>
        </p:grpSpPr>
        <p:sp>
          <p:nvSpPr>
            <p:cNvPr id="830" name="Google Shape;830;p52">
              <a:extLst>
                <a:ext uri="{FF2B5EF4-FFF2-40B4-BE49-F238E27FC236}">
                  <a16:creationId xmlns:a16="http://schemas.microsoft.com/office/drawing/2014/main" id="{ACA3122B-C438-0415-E0E0-FC474E2C6CBB}"/>
                </a:ext>
              </a:extLst>
            </p:cNvPr>
            <p:cNvSpPr/>
            <p:nvPr/>
          </p:nvSpPr>
          <p:spPr>
            <a:xfrm>
              <a:off x="3335775" y="2489400"/>
              <a:ext cx="313850" cy="397150"/>
            </a:xfrm>
            <a:custGeom>
              <a:avLst/>
              <a:gdLst/>
              <a:ahLst/>
              <a:cxnLst/>
              <a:rect l="l" t="t" r="r" b="b"/>
              <a:pathLst>
                <a:path w="12554" h="15886" extrusionOk="0">
                  <a:moveTo>
                    <a:pt x="12554" y="43"/>
                  </a:moveTo>
                  <a:cubicBezTo>
                    <a:pt x="12554" y="85"/>
                    <a:pt x="12543" y="106"/>
                    <a:pt x="12522" y="138"/>
                  </a:cubicBezTo>
                  <a:cubicBezTo>
                    <a:pt x="12342" y="510"/>
                    <a:pt x="12150" y="881"/>
                    <a:pt x="11981" y="1252"/>
                  </a:cubicBezTo>
                  <a:cubicBezTo>
                    <a:pt x="11185" y="2918"/>
                    <a:pt x="10378" y="4595"/>
                    <a:pt x="9816" y="6367"/>
                  </a:cubicBezTo>
                  <a:cubicBezTo>
                    <a:pt x="9604" y="7046"/>
                    <a:pt x="9413" y="7736"/>
                    <a:pt x="9222" y="8426"/>
                  </a:cubicBezTo>
                  <a:cubicBezTo>
                    <a:pt x="9158" y="8681"/>
                    <a:pt x="9105" y="8914"/>
                    <a:pt x="9020" y="9169"/>
                  </a:cubicBezTo>
                  <a:cubicBezTo>
                    <a:pt x="8988" y="9285"/>
                    <a:pt x="8861" y="9360"/>
                    <a:pt x="8755" y="9413"/>
                  </a:cubicBezTo>
                  <a:cubicBezTo>
                    <a:pt x="7237" y="10187"/>
                    <a:pt x="5646" y="10814"/>
                    <a:pt x="4171" y="11694"/>
                  </a:cubicBezTo>
                  <a:cubicBezTo>
                    <a:pt x="3640" y="12129"/>
                    <a:pt x="3162" y="12618"/>
                    <a:pt x="2642" y="13084"/>
                  </a:cubicBezTo>
                  <a:cubicBezTo>
                    <a:pt x="1963" y="13721"/>
                    <a:pt x="1274" y="14369"/>
                    <a:pt x="658" y="15058"/>
                  </a:cubicBezTo>
                  <a:cubicBezTo>
                    <a:pt x="446" y="15313"/>
                    <a:pt x="202" y="15536"/>
                    <a:pt x="74" y="15833"/>
                  </a:cubicBezTo>
                  <a:cubicBezTo>
                    <a:pt x="74" y="15844"/>
                    <a:pt x="74" y="15854"/>
                    <a:pt x="53" y="15865"/>
                  </a:cubicBezTo>
                  <a:cubicBezTo>
                    <a:pt x="43" y="15886"/>
                    <a:pt x="21" y="15865"/>
                    <a:pt x="21" y="15854"/>
                  </a:cubicBezTo>
                  <a:cubicBezTo>
                    <a:pt x="0" y="15801"/>
                    <a:pt x="43" y="15759"/>
                    <a:pt x="74" y="15706"/>
                  </a:cubicBezTo>
                  <a:cubicBezTo>
                    <a:pt x="53" y="15695"/>
                    <a:pt x="53" y="15684"/>
                    <a:pt x="53" y="15674"/>
                  </a:cubicBezTo>
                  <a:cubicBezTo>
                    <a:pt x="181" y="15260"/>
                    <a:pt x="308" y="14846"/>
                    <a:pt x="425" y="14432"/>
                  </a:cubicBezTo>
                  <a:cubicBezTo>
                    <a:pt x="531" y="14082"/>
                    <a:pt x="637" y="13721"/>
                    <a:pt x="775" y="13371"/>
                  </a:cubicBezTo>
                  <a:cubicBezTo>
                    <a:pt x="923" y="12989"/>
                    <a:pt x="1093" y="12618"/>
                    <a:pt x="1242" y="12246"/>
                  </a:cubicBezTo>
                  <a:cubicBezTo>
                    <a:pt x="2165" y="9975"/>
                    <a:pt x="3099" y="7715"/>
                    <a:pt x="4075" y="5455"/>
                  </a:cubicBezTo>
                  <a:cubicBezTo>
                    <a:pt x="4202" y="5179"/>
                    <a:pt x="4308" y="4871"/>
                    <a:pt x="4499" y="4638"/>
                  </a:cubicBezTo>
                  <a:cubicBezTo>
                    <a:pt x="4531" y="4606"/>
                    <a:pt x="4563" y="4595"/>
                    <a:pt x="4595" y="4595"/>
                  </a:cubicBezTo>
                  <a:cubicBezTo>
                    <a:pt x="4659" y="4584"/>
                    <a:pt x="4744" y="4553"/>
                    <a:pt x="4807" y="4531"/>
                  </a:cubicBezTo>
                  <a:cubicBezTo>
                    <a:pt x="5783" y="4086"/>
                    <a:pt x="6707" y="3502"/>
                    <a:pt x="7630" y="2972"/>
                  </a:cubicBezTo>
                  <a:cubicBezTo>
                    <a:pt x="8511" y="2462"/>
                    <a:pt x="9370" y="1932"/>
                    <a:pt x="10230" y="1369"/>
                  </a:cubicBezTo>
                  <a:cubicBezTo>
                    <a:pt x="10750" y="1040"/>
                    <a:pt x="11270" y="722"/>
                    <a:pt x="11779" y="403"/>
                  </a:cubicBezTo>
                  <a:cubicBezTo>
                    <a:pt x="11938" y="297"/>
                    <a:pt x="12119" y="202"/>
                    <a:pt x="12288" y="106"/>
                  </a:cubicBezTo>
                  <a:cubicBezTo>
                    <a:pt x="12363" y="74"/>
                    <a:pt x="12448" y="11"/>
                    <a:pt x="12543" y="0"/>
                  </a:cubicBezTo>
                  <a:cubicBezTo>
                    <a:pt x="12522" y="0"/>
                    <a:pt x="12554" y="21"/>
                    <a:pt x="12554" y="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2">
              <a:extLst>
                <a:ext uri="{FF2B5EF4-FFF2-40B4-BE49-F238E27FC236}">
                  <a16:creationId xmlns:a16="http://schemas.microsoft.com/office/drawing/2014/main" id="{2DFB81CD-7048-6849-0A27-D137FD8B94F7}"/>
                </a:ext>
              </a:extLst>
            </p:cNvPr>
            <p:cNvSpPr/>
            <p:nvPr/>
          </p:nvSpPr>
          <p:spPr>
            <a:xfrm>
              <a:off x="3362300" y="2533950"/>
              <a:ext cx="245950" cy="297700"/>
            </a:xfrm>
            <a:custGeom>
              <a:avLst/>
              <a:gdLst/>
              <a:ahLst/>
              <a:cxnLst/>
              <a:rect l="l" t="t" r="r" b="b"/>
              <a:pathLst>
                <a:path w="9838" h="11908" extrusionOk="0">
                  <a:moveTo>
                    <a:pt x="22" y="11876"/>
                  </a:moveTo>
                  <a:lnTo>
                    <a:pt x="0" y="11854"/>
                  </a:lnTo>
                  <a:cubicBezTo>
                    <a:pt x="128" y="11578"/>
                    <a:pt x="213" y="11302"/>
                    <a:pt x="319" y="11037"/>
                  </a:cubicBezTo>
                  <a:cubicBezTo>
                    <a:pt x="340" y="11005"/>
                    <a:pt x="340" y="10995"/>
                    <a:pt x="350" y="10963"/>
                  </a:cubicBezTo>
                  <a:cubicBezTo>
                    <a:pt x="393" y="10889"/>
                    <a:pt x="425" y="10825"/>
                    <a:pt x="467" y="10740"/>
                  </a:cubicBezTo>
                  <a:cubicBezTo>
                    <a:pt x="679" y="10305"/>
                    <a:pt x="870" y="9849"/>
                    <a:pt x="1040" y="9392"/>
                  </a:cubicBezTo>
                  <a:cubicBezTo>
                    <a:pt x="1306" y="8703"/>
                    <a:pt x="1528" y="7992"/>
                    <a:pt x="1794" y="7291"/>
                  </a:cubicBezTo>
                  <a:cubicBezTo>
                    <a:pt x="2165" y="6347"/>
                    <a:pt x="2547" y="5424"/>
                    <a:pt x="3067" y="4564"/>
                  </a:cubicBezTo>
                  <a:cubicBezTo>
                    <a:pt x="3322" y="4140"/>
                    <a:pt x="3608" y="3715"/>
                    <a:pt x="4033" y="3450"/>
                  </a:cubicBezTo>
                  <a:cubicBezTo>
                    <a:pt x="4606" y="3110"/>
                    <a:pt x="5200" y="2834"/>
                    <a:pt x="5794" y="2527"/>
                  </a:cubicBezTo>
                  <a:cubicBezTo>
                    <a:pt x="6346" y="2229"/>
                    <a:pt x="6845" y="1879"/>
                    <a:pt x="7375" y="1561"/>
                  </a:cubicBezTo>
                  <a:cubicBezTo>
                    <a:pt x="7959" y="1179"/>
                    <a:pt x="8553" y="797"/>
                    <a:pt x="9126" y="383"/>
                  </a:cubicBezTo>
                  <a:cubicBezTo>
                    <a:pt x="9275" y="277"/>
                    <a:pt x="9423" y="160"/>
                    <a:pt x="9583" y="54"/>
                  </a:cubicBezTo>
                  <a:cubicBezTo>
                    <a:pt x="9614" y="22"/>
                    <a:pt x="9678" y="1"/>
                    <a:pt x="9731" y="1"/>
                  </a:cubicBezTo>
                  <a:cubicBezTo>
                    <a:pt x="9784" y="12"/>
                    <a:pt x="9816" y="54"/>
                    <a:pt x="9837" y="96"/>
                  </a:cubicBezTo>
                  <a:cubicBezTo>
                    <a:pt x="9752" y="319"/>
                    <a:pt x="9657" y="542"/>
                    <a:pt x="9583" y="765"/>
                  </a:cubicBezTo>
                  <a:cubicBezTo>
                    <a:pt x="9264" y="1476"/>
                    <a:pt x="8988" y="2187"/>
                    <a:pt x="8734" y="2919"/>
                  </a:cubicBezTo>
                  <a:cubicBezTo>
                    <a:pt x="8564" y="3386"/>
                    <a:pt x="8405" y="3832"/>
                    <a:pt x="8267" y="4299"/>
                  </a:cubicBezTo>
                  <a:cubicBezTo>
                    <a:pt x="8118" y="4776"/>
                    <a:pt x="7980" y="5254"/>
                    <a:pt x="7821" y="5731"/>
                  </a:cubicBezTo>
                  <a:cubicBezTo>
                    <a:pt x="7662" y="6177"/>
                    <a:pt x="7503" y="6708"/>
                    <a:pt x="7089" y="7005"/>
                  </a:cubicBezTo>
                  <a:cubicBezTo>
                    <a:pt x="6675" y="7291"/>
                    <a:pt x="6198" y="7493"/>
                    <a:pt x="5762" y="7737"/>
                  </a:cubicBezTo>
                  <a:cubicBezTo>
                    <a:pt x="5232" y="8013"/>
                    <a:pt x="4669" y="8246"/>
                    <a:pt x="4128" y="8501"/>
                  </a:cubicBezTo>
                  <a:cubicBezTo>
                    <a:pt x="3523" y="8830"/>
                    <a:pt x="2887" y="9138"/>
                    <a:pt x="2388" y="9647"/>
                  </a:cubicBezTo>
                  <a:cubicBezTo>
                    <a:pt x="1794" y="10231"/>
                    <a:pt x="1263" y="10867"/>
                    <a:pt x="679" y="11451"/>
                  </a:cubicBezTo>
                  <a:lnTo>
                    <a:pt x="605" y="11525"/>
                  </a:lnTo>
                  <a:cubicBezTo>
                    <a:pt x="520" y="11589"/>
                    <a:pt x="425" y="11642"/>
                    <a:pt x="350" y="11716"/>
                  </a:cubicBezTo>
                  <a:cubicBezTo>
                    <a:pt x="287" y="11769"/>
                    <a:pt x="213" y="11833"/>
                    <a:pt x="149" y="11886"/>
                  </a:cubicBezTo>
                  <a:cubicBezTo>
                    <a:pt x="138" y="11897"/>
                    <a:pt x="128" y="11897"/>
                    <a:pt x="128" y="11907"/>
                  </a:cubicBezTo>
                  <a:cubicBezTo>
                    <a:pt x="53" y="11897"/>
                    <a:pt x="32" y="11886"/>
                    <a:pt x="22" y="11876"/>
                  </a:cubicBezTo>
                  <a:close/>
                  <a:moveTo>
                    <a:pt x="7832" y="1508"/>
                  </a:moveTo>
                  <a:cubicBezTo>
                    <a:pt x="7206" y="1911"/>
                    <a:pt x="6580" y="2325"/>
                    <a:pt x="5932" y="2696"/>
                  </a:cubicBezTo>
                  <a:cubicBezTo>
                    <a:pt x="5306" y="3025"/>
                    <a:pt x="4691" y="3301"/>
                    <a:pt x="4086" y="3662"/>
                  </a:cubicBezTo>
                  <a:cubicBezTo>
                    <a:pt x="3842" y="3832"/>
                    <a:pt x="3640" y="4055"/>
                    <a:pt x="3470" y="4309"/>
                  </a:cubicBezTo>
                  <a:cubicBezTo>
                    <a:pt x="3226" y="4670"/>
                    <a:pt x="3014" y="5042"/>
                    <a:pt x="2834" y="5424"/>
                  </a:cubicBezTo>
                  <a:cubicBezTo>
                    <a:pt x="2409" y="6304"/>
                    <a:pt x="2038" y="7217"/>
                    <a:pt x="1719" y="8130"/>
                  </a:cubicBezTo>
                  <a:cubicBezTo>
                    <a:pt x="1348" y="9233"/>
                    <a:pt x="934" y="10316"/>
                    <a:pt x="393" y="11356"/>
                  </a:cubicBezTo>
                  <a:cubicBezTo>
                    <a:pt x="1157" y="10623"/>
                    <a:pt x="1794" y="9764"/>
                    <a:pt x="2621" y="9085"/>
                  </a:cubicBezTo>
                  <a:cubicBezTo>
                    <a:pt x="3014" y="8788"/>
                    <a:pt x="3449" y="8565"/>
                    <a:pt x="3895" y="8331"/>
                  </a:cubicBezTo>
                  <a:cubicBezTo>
                    <a:pt x="4457" y="8034"/>
                    <a:pt x="5041" y="7801"/>
                    <a:pt x="5614" y="7503"/>
                  </a:cubicBezTo>
                  <a:cubicBezTo>
                    <a:pt x="6091" y="7249"/>
                    <a:pt x="6601" y="7058"/>
                    <a:pt x="7025" y="6718"/>
                  </a:cubicBezTo>
                  <a:cubicBezTo>
                    <a:pt x="7428" y="6283"/>
                    <a:pt x="7535" y="5678"/>
                    <a:pt x="7736" y="5116"/>
                  </a:cubicBezTo>
                  <a:cubicBezTo>
                    <a:pt x="7895" y="4638"/>
                    <a:pt x="8033" y="4150"/>
                    <a:pt x="8193" y="3673"/>
                  </a:cubicBezTo>
                  <a:cubicBezTo>
                    <a:pt x="8575" y="2558"/>
                    <a:pt x="8988" y="1444"/>
                    <a:pt x="9477" y="351"/>
                  </a:cubicBezTo>
                  <a:cubicBezTo>
                    <a:pt x="8946" y="786"/>
                    <a:pt x="8384" y="1158"/>
                    <a:pt x="7832" y="15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sketchbook with drawings on it&#10;&#10;Description automatically generated">
            <a:extLst>
              <a:ext uri="{FF2B5EF4-FFF2-40B4-BE49-F238E27FC236}">
                <a16:creationId xmlns:a16="http://schemas.microsoft.com/office/drawing/2014/main" id="{E7386A28-71FE-C299-B942-34F9B6681317}"/>
              </a:ext>
            </a:extLst>
          </p:cNvPr>
          <p:cNvPicPr>
            <a:picLocks noChangeAspect="1"/>
          </p:cNvPicPr>
          <p:nvPr/>
        </p:nvPicPr>
        <p:blipFill rotWithShape="1">
          <a:blip r:embed="rId3"/>
          <a:srcRect t="11806" r="-198" b="5665"/>
          <a:stretch/>
        </p:blipFill>
        <p:spPr>
          <a:xfrm>
            <a:off x="294144" y="1026321"/>
            <a:ext cx="2984710" cy="1825350"/>
          </a:xfrm>
          <a:prstGeom prst="rect">
            <a:avLst/>
          </a:prstGeom>
        </p:spPr>
      </p:pic>
      <p:pic>
        <p:nvPicPr>
          <p:cNvPr id="3" name="Picture 2" descr="A notebook with writing on it&#10;&#10;Description automatically generated">
            <a:extLst>
              <a:ext uri="{FF2B5EF4-FFF2-40B4-BE49-F238E27FC236}">
                <a16:creationId xmlns:a16="http://schemas.microsoft.com/office/drawing/2014/main" id="{C13E644B-862E-2F2B-D59F-4D6E7DFA7B7D}"/>
              </a:ext>
            </a:extLst>
          </p:cNvPr>
          <p:cNvPicPr>
            <a:picLocks noChangeAspect="1"/>
          </p:cNvPicPr>
          <p:nvPr/>
        </p:nvPicPr>
        <p:blipFill>
          <a:blip r:embed="rId4"/>
          <a:srcRect t="9934" r="-121" b="7285"/>
          <a:stretch/>
        </p:blipFill>
        <p:spPr>
          <a:xfrm>
            <a:off x="279534" y="3040811"/>
            <a:ext cx="3013929" cy="1825350"/>
          </a:xfrm>
          <a:prstGeom prst="rect">
            <a:avLst/>
          </a:prstGeom>
        </p:spPr>
      </p:pic>
      <p:sp>
        <p:nvSpPr>
          <p:cNvPr id="4" name="Title 1">
            <a:extLst>
              <a:ext uri="{FF2B5EF4-FFF2-40B4-BE49-F238E27FC236}">
                <a16:creationId xmlns:a16="http://schemas.microsoft.com/office/drawing/2014/main" id="{1206B825-6D12-C895-A911-0E796360FB6E}"/>
              </a:ext>
            </a:extLst>
          </p:cNvPr>
          <p:cNvSpPr txBox="1">
            <a:spLocks/>
          </p:cNvSpPr>
          <p:nvPr/>
        </p:nvSpPr>
        <p:spPr>
          <a:xfrm>
            <a:off x="279534" y="278278"/>
            <a:ext cx="8459024" cy="10136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lata"/>
              <a:buNone/>
              <a:defRPr sz="2400" b="0" i="0" u="none" strike="noStrike" cap="none">
                <a:solidFill>
                  <a:schemeClr val="dk1"/>
                </a:solidFill>
                <a:latin typeface="Alata"/>
                <a:ea typeface="Alata"/>
                <a:cs typeface="Alata"/>
                <a:sym typeface="Alata"/>
              </a:defRPr>
            </a:lvl1pPr>
            <a:lvl2pPr marR="0" lvl="1"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2pPr>
            <a:lvl3pPr marR="0" lvl="2"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3pPr>
            <a:lvl4pPr marR="0" lvl="3"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4pPr>
            <a:lvl5pPr marR="0" lvl="4"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5pPr>
            <a:lvl6pPr marR="0" lvl="5"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6pPr>
            <a:lvl7pPr marR="0" lvl="6"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7pPr>
            <a:lvl8pPr marR="0" lvl="7"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8pPr>
            <a:lvl9pPr marR="0" lvl="8" algn="ctr" rtl="0">
              <a:lnSpc>
                <a:spcPct val="100000"/>
              </a:lnSpc>
              <a:spcBef>
                <a:spcPts val="0"/>
              </a:spcBef>
              <a:spcAft>
                <a:spcPts val="0"/>
              </a:spcAft>
              <a:buClr>
                <a:schemeClr val="dk1"/>
              </a:buClr>
              <a:buSzPts val="3000"/>
              <a:buFont typeface="Alata"/>
              <a:buNone/>
              <a:defRPr sz="3000" b="0" i="0" u="none" strike="noStrike" cap="none">
                <a:solidFill>
                  <a:schemeClr val="dk1"/>
                </a:solidFill>
                <a:latin typeface="Alata"/>
                <a:ea typeface="Alata"/>
                <a:cs typeface="Alata"/>
                <a:sym typeface="Alata"/>
              </a:defRPr>
            </a:lvl9pPr>
          </a:lstStyle>
          <a:p>
            <a:r>
              <a:rPr lang="en-US" sz="3200" b="1" dirty="0">
                <a:solidFill>
                  <a:schemeClr val="tx1">
                    <a:lumMod val="85000"/>
                    <a:lumOff val="15000"/>
                  </a:schemeClr>
                </a:solidFill>
                <a:effectLst>
                  <a:outerShdw blurRad="38100" dist="38100" dir="2700000" algn="tl">
                    <a:srgbClr val="000000">
                      <a:alpha val="43137"/>
                    </a:srgbClr>
                  </a:outerShdw>
                </a:effectLst>
                <a:ea typeface="Calibri Light"/>
              </a:rPr>
              <a:t>SKETCHBOOK 1: STUDIO EXPECTATIONS</a:t>
            </a:r>
            <a:endParaRPr lang="en-US" sz="3200" b="1" dirty="0">
              <a:solidFill>
                <a:schemeClr val="tx1">
                  <a:lumMod val="85000"/>
                  <a:lumOff val="15000"/>
                </a:schemeClr>
              </a:solidFill>
              <a:effectLst>
                <a:outerShdw blurRad="38100" dist="38100" dir="2700000" algn="tl">
                  <a:srgbClr val="000000">
                    <a:alpha val="43137"/>
                  </a:srgbClr>
                </a:outerShdw>
              </a:effectLst>
              <a:ea typeface="Calibri Light"/>
              <a:cs typeface="Calibri Light"/>
            </a:endParaRPr>
          </a:p>
        </p:txBody>
      </p:sp>
      <p:sp>
        <p:nvSpPr>
          <p:cNvPr id="7" name="Content Placeholder 2">
            <a:extLst>
              <a:ext uri="{FF2B5EF4-FFF2-40B4-BE49-F238E27FC236}">
                <a16:creationId xmlns:a16="http://schemas.microsoft.com/office/drawing/2014/main" id="{CE94DF12-F4A2-ADD1-3DC0-448B946833B9}"/>
              </a:ext>
            </a:extLst>
          </p:cNvPr>
          <p:cNvSpPr txBox="1">
            <a:spLocks/>
          </p:cNvSpPr>
          <p:nvPr/>
        </p:nvSpPr>
        <p:spPr>
          <a:xfrm>
            <a:off x="3327969" y="999898"/>
            <a:ext cx="5693449" cy="3785414"/>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1pPr>
            <a:lvl2pPr marL="914400" marR="0" lvl="1"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2pPr>
            <a:lvl3pPr marL="1371600" marR="0" lvl="2"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3pPr>
            <a:lvl4pPr marL="1828800" marR="0" lvl="3"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4pPr>
            <a:lvl5pPr marL="2286000" marR="0" lvl="4"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5pPr>
            <a:lvl6pPr marL="2743200" marR="0" lvl="5"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6pPr>
            <a:lvl7pPr marL="3200400" marR="0" lvl="6"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7pPr>
            <a:lvl8pPr marL="3657600" marR="0" lvl="7"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8pPr>
            <a:lvl9pPr marL="4114800" marR="0" lvl="8"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9pPr>
          </a:lstStyle>
          <a:p>
            <a:pPr marL="0" indent="0"/>
            <a:r>
              <a:rPr lang="en-US" sz="2400" b="1" dirty="0">
                <a:solidFill>
                  <a:schemeClr val="tx1">
                    <a:lumMod val="85000"/>
                    <a:lumOff val="15000"/>
                  </a:schemeClr>
                </a:solidFill>
              </a:rPr>
              <a:t>VOCAB</a:t>
            </a:r>
          </a:p>
          <a:p>
            <a:pPr marL="0" indent="0"/>
            <a:r>
              <a:rPr lang="en-US" sz="1800" dirty="0">
                <a:solidFill>
                  <a:schemeClr val="tx1">
                    <a:lumMod val="85000"/>
                    <a:lumOff val="15000"/>
                  </a:schemeClr>
                </a:solidFill>
              </a:rPr>
              <a:t>1.) </a:t>
            </a:r>
            <a:r>
              <a:rPr lang="en-US" sz="1800" b="1" dirty="0">
                <a:solidFill>
                  <a:schemeClr val="tx1">
                    <a:lumMod val="85000"/>
                    <a:lumOff val="15000"/>
                  </a:schemeClr>
                </a:solidFill>
              </a:rPr>
              <a:t>Risk-Taking</a:t>
            </a:r>
            <a:r>
              <a:rPr lang="en-US" sz="1800" dirty="0">
                <a:solidFill>
                  <a:schemeClr val="tx1">
                    <a:lumMod val="85000"/>
                    <a:lumOff val="15000"/>
                  </a:schemeClr>
                </a:solidFill>
              </a:rPr>
              <a:t>: Trying something new/unfamiliar.</a:t>
            </a:r>
            <a:endParaRPr lang="en-US" sz="1800" dirty="0">
              <a:solidFill>
                <a:schemeClr val="tx1">
                  <a:lumMod val="85000"/>
                  <a:lumOff val="15000"/>
                </a:schemeClr>
              </a:solidFill>
              <a:ea typeface="Calibri"/>
              <a:cs typeface="Calibri"/>
            </a:endParaRPr>
          </a:p>
          <a:p>
            <a:pPr marL="0" indent="0"/>
            <a:r>
              <a:rPr lang="en-US" sz="1800" dirty="0">
                <a:solidFill>
                  <a:schemeClr val="tx1">
                    <a:lumMod val="85000"/>
                    <a:lumOff val="15000"/>
                  </a:schemeClr>
                </a:solidFill>
              </a:rPr>
              <a:t>2.) </a:t>
            </a:r>
            <a:r>
              <a:rPr lang="en-US" sz="1800" b="1" dirty="0">
                <a:solidFill>
                  <a:schemeClr val="tx1">
                    <a:lumMod val="85000"/>
                    <a:lumOff val="15000"/>
                  </a:schemeClr>
                </a:solidFill>
              </a:rPr>
              <a:t>Medium</a:t>
            </a:r>
            <a:r>
              <a:rPr lang="en-US" sz="1800" dirty="0">
                <a:solidFill>
                  <a:schemeClr val="tx1">
                    <a:lumMod val="85000"/>
                    <a:lumOff val="15000"/>
                  </a:schemeClr>
                </a:solidFill>
              </a:rPr>
              <a:t>: The type of art we use, such as painting, drawing, sculpting, etc.</a:t>
            </a:r>
            <a:endParaRPr lang="en-US" sz="1800" dirty="0">
              <a:solidFill>
                <a:schemeClr val="tx1">
                  <a:lumMod val="85000"/>
                  <a:lumOff val="15000"/>
                </a:schemeClr>
              </a:solidFill>
              <a:ea typeface="Calibri"/>
              <a:cs typeface="Calibri"/>
            </a:endParaRPr>
          </a:p>
          <a:p>
            <a:pPr marL="0" indent="0"/>
            <a:r>
              <a:rPr lang="en-US" sz="1800" dirty="0">
                <a:solidFill>
                  <a:schemeClr val="tx1">
                    <a:lumMod val="85000"/>
                    <a:lumOff val="15000"/>
                  </a:schemeClr>
                </a:solidFill>
              </a:rPr>
              <a:t>3.) </a:t>
            </a:r>
            <a:r>
              <a:rPr lang="en-US" sz="1800" b="1" dirty="0">
                <a:solidFill>
                  <a:schemeClr val="tx1">
                    <a:lumMod val="85000"/>
                    <a:lumOff val="15000"/>
                  </a:schemeClr>
                </a:solidFill>
              </a:rPr>
              <a:t>Process</a:t>
            </a:r>
            <a:r>
              <a:rPr lang="en-US" sz="1800" dirty="0">
                <a:solidFill>
                  <a:schemeClr val="tx1">
                    <a:lumMod val="85000"/>
                    <a:lumOff val="15000"/>
                  </a:schemeClr>
                </a:solidFill>
              </a:rPr>
              <a:t>: The thinking, planning, and doing an artwork.</a:t>
            </a:r>
            <a:endParaRPr lang="en-US" sz="1800" dirty="0">
              <a:solidFill>
                <a:schemeClr val="tx1">
                  <a:lumMod val="85000"/>
                  <a:lumOff val="15000"/>
                </a:schemeClr>
              </a:solidFill>
              <a:ea typeface="Calibri"/>
              <a:cs typeface="Calibri"/>
            </a:endParaRPr>
          </a:p>
          <a:p>
            <a:pPr marL="0" indent="0"/>
            <a:r>
              <a:rPr lang="en-US" sz="1800" dirty="0">
                <a:solidFill>
                  <a:schemeClr val="tx1">
                    <a:lumMod val="85000"/>
                    <a:lumOff val="15000"/>
                  </a:schemeClr>
                </a:solidFill>
              </a:rPr>
              <a:t>4.) </a:t>
            </a:r>
            <a:r>
              <a:rPr lang="en-US" sz="1800" b="1" dirty="0">
                <a:solidFill>
                  <a:schemeClr val="tx1">
                    <a:lumMod val="85000"/>
                    <a:lumOff val="15000"/>
                  </a:schemeClr>
                </a:solidFill>
              </a:rPr>
              <a:t>Product</a:t>
            </a:r>
            <a:r>
              <a:rPr lang="en-US" sz="1800" dirty="0">
                <a:solidFill>
                  <a:schemeClr val="tx1">
                    <a:lumMod val="85000"/>
                    <a:lumOff val="15000"/>
                  </a:schemeClr>
                </a:solidFill>
              </a:rPr>
              <a:t>: The result of the process.</a:t>
            </a:r>
            <a:endParaRPr lang="en-US" sz="1800" dirty="0">
              <a:solidFill>
                <a:schemeClr val="tx1">
                  <a:lumMod val="85000"/>
                  <a:lumOff val="15000"/>
                </a:schemeClr>
              </a:solidFill>
              <a:ea typeface="Calibri"/>
              <a:cs typeface="Calibri"/>
            </a:endParaRPr>
          </a:p>
          <a:p>
            <a:pPr marL="0" indent="0"/>
            <a:r>
              <a:rPr lang="en-US" sz="1800" dirty="0">
                <a:solidFill>
                  <a:schemeClr val="tx1">
                    <a:lumMod val="85000"/>
                    <a:lumOff val="15000"/>
                  </a:schemeClr>
                </a:solidFill>
              </a:rPr>
              <a:t>5.) </a:t>
            </a:r>
            <a:r>
              <a:rPr lang="en-US" sz="1800" b="1" dirty="0">
                <a:solidFill>
                  <a:schemeClr val="tx1">
                    <a:lumMod val="85000"/>
                    <a:lumOff val="15000"/>
                  </a:schemeClr>
                </a:solidFill>
              </a:rPr>
              <a:t>Execution of Ideas</a:t>
            </a:r>
            <a:r>
              <a:rPr lang="en-US" sz="1800" dirty="0">
                <a:solidFill>
                  <a:schemeClr val="tx1">
                    <a:lumMod val="85000"/>
                    <a:lumOff val="15000"/>
                  </a:schemeClr>
                </a:solidFill>
              </a:rPr>
              <a:t>: The effectiveness of transferring an idea into an art piece. </a:t>
            </a:r>
            <a:endParaRPr lang="en-US" sz="1800" dirty="0">
              <a:solidFill>
                <a:schemeClr val="tx1">
                  <a:lumMod val="85000"/>
                  <a:lumOff val="15000"/>
                </a:schemeClr>
              </a:solidFill>
              <a:ea typeface="Calibri"/>
              <a:cs typeface="Calibri"/>
            </a:endParaRPr>
          </a:p>
        </p:txBody>
      </p:sp>
      <p:sp>
        <p:nvSpPr>
          <p:cNvPr id="11" name="Content Placeholder 2">
            <a:extLst>
              <a:ext uri="{FF2B5EF4-FFF2-40B4-BE49-F238E27FC236}">
                <a16:creationId xmlns:a16="http://schemas.microsoft.com/office/drawing/2014/main" id="{FAB355C4-EC60-CBCC-8398-9011B6DD4719}"/>
              </a:ext>
            </a:extLst>
          </p:cNvPr>
          <p:cNvSpPr txBox="1">
            <a:spLocks/>
          </p:cNvSpPr>
          <p:nvPr/>
        </p:nvSpPr>
        <p:spPr>
          <a:xfrm>
            <a:off x="3278854" y="3507783"/>
            <a:ext cx="5693449" cy="1825350"/>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1pPr>
            <a:lvl2pPr marL="914400" marR="0" lvl="1"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2pPr>
            <a:lvl3pPr marL="1371600" marR="0" lvl="2"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3pPr>
            <a:lvl4pPr marL="1828800" marR="0" lvl="3"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4pPr>
            <a:lvl5pPr marL="2286000" marR="0" lvl="4"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5pPr>
            <a:lvl6pPr marL="2743200" marR="0" lvl="5"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6pPr>
            <a:lvl7pPr marL="3200400" marR="0" lvl="6"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7pPr>
            <a:lvl8pPr marL="3657600" marR="0" lvl="7"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8pPr>
            <a:lvl9pPr marL="4114800" marR="0" lvl="8" indent="-317500" algn="ctr" rtl="0">
              <a:lnSpc>
                <a:spcPct val="100000"/>
              </a:lnSpc>
              <a:spcBef>
                <a:spcPts val="0"/>
              </a:spcBef>
              <a:spcAft>
                <a:spcPts val="0"/>
              </a:spcAft>
              <a:buClr>
                <a:schemeClr val="dk1"/>
              </a:buClr>
              <a:buSzPts val="2500"/>
              <a:buFont typeface="Familjen Grotesk"/>
              <a:buNone/>
              <a:defRPr sz="2500" b="0" i="0" u="none" strike="noStrike" cap="none">
                <a:solidFill>
                  <a:schemeClr val="dk1"/>
                </a:solidFill>
                <a:latin typeface="Familjen Grotesk"/>
                <a:ea typeface="Familjen Grotesk"/>
                <a:cs typeface="Familjen Grotesk"/>
                <a:sym typeface="Familjen Grotesk"/>
              </a:defRPr>
            </a:lvl9pPr>
          </a:lstStyle>
          <a:p>
            <a:pPr marL="0" indent="0"/>
            <a:r>
              <a:rPr lang="en-US" sz="2400" b="1" dirty="0">
                <a:solidFill>
                  <a:schemeClr val="tx1">
                    <a:lumMod val="85000"/>
                    <a:lumOff val="15000"/>
                  </a:schemeClr>
                </a:solidFill>
              </a:rPr>
              <a:t>CLASSROOM EXPECTATIONS</a:t>
            </a:r>
          </a:p>
          <a:p>
            <a:pPr marL="0" indent="0"/>
            <a:r>
              <a:rPr lang="en-US" sz="1800" dirty="0">
                <a:solidFill>
                  <a:schemeClr val="tx1">
                    <a:lumMod val="85000"/>
                    <a:lumOff val="15000"/>
                  </a:schemeClr>
                </a:solidFill>
              </a:rPr>
              <a:t>1.) Use ALL OF your class time.</a:t>
            </a:r>
            <a:endParaRPr lang="en-US" sz="1800" dirty="0">
              <a:solidFill>
                <a:schemeClr val="tx1">
                  <a:lumMod val="85000"/>
                  <a:lumOff val="15000"/>
                </a:schemeClr>
              </a:solidFill>
              <a:ea typeface="Calibri"/>
              <a:cs typeface="Calibri"/>
            </a:endParaRPr>
          </a:p>
          <a:p>
            <a:pPr marL="0" indent="0"/>
            <a:r>
              <a:rPr lang="en-US" sz="1800" dirty="0">
                <a:solidFill>
                  <a:schemeClr val="tx1">
                    <a:lumMod val="85000"/>
                    <a:lumOff val="15000"/>
                  </a:schemeClr>
                </a:solidFill>
              </a:rPr>
              <a:t>2.) Respect the room and supplies.</a:t>
            </a:r>
            <a:endParaRPr lang="en-US" sz="1800" dirty="0">
              <a:solidFill>
                <a:schemeClr val="tx1">
                  <a:lumMod val="85000"/>
                  <a:lumOff val="15000"/>
                </a:schemeClr>
              </a:solidFill>
              <a:ea typeface="Calibri"/>
              <a:cs typeface="Calibri"/>
            </a:endParaRPr>
          </a:p>
          <a:p>
            <a:pPr marL="0" indent="0"/>
            <a:r>
              <a:rPr lang="en-US" sz="1800" dirty="0">
                <a:solidFill>
                  <a:schemeClr val="tx1">
                    <a:lumMod val="85000"/>
                    <a:lumOff val="15000"/>
                  </a:schemeClr>
                </a:solidFill>
              </a:rPr>
              <a:t>3.) Respect one another.</a:t>
            </a:r>
            <a:endParaRPr lang="en-US" sz="1800" dirty="0">
              <a:solidFill>
                <a:schemeClr val="tx1">
                  <a:lumMod val="85000"/>
                  <a:lumOff val="15000"/>
                </a:schemeClr>
              </a:solidFill>
              <a:ea typeface="Calibri"/>
              <a:cs typeface="Calibri"/>
            </a:endParaRPr>
          </a:p>
        </p:txBody>
      </p:sp>
    </p:spTree>
    <p:extLst>
      <p:ext uri="{BB962C8B-B14F-4D97-AF65-F5344CB8AC3E}">
        <p14:creationId xmlns:p14="http://schemas.microsoft.com/office/powerpoint/2010/main" val="34791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07FF05-CA5B-62F8-AA96-48589E45B2D1}"/>
              </a:ext>
            </a:extLst>
          </p:cNvPr>
          <p:cNvPicPr>
            <a:picLocks noChangeAspect="1"/>
          </p:cNvPicPr>
          <p:nvPr/>
        </p:nvPicPr>
        <p:blipFill>
          <a:blip r:embed="rId2"/>
          <a:srcRect l="889"/>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3659501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7CF0A0-DA2C-A270-71E0-E4C5FAADC19B}"/>
              </a:ext>
            </a:extLst>
          </p:cNvPr>
          <p:cNvPicPr>
            <a:picLocks noChangeAspect="1"/>
          </p:cNvPicPr>
          <p:nvPr/>
        </p:nvPicPr>
        <p:blipFill>
          <a:blip r:embed="rId2"/>
          <a:stretch>
            <a:fillRect/>
          </a:stretch>
        </p:blipFill>
        <p:spPr>
          <a:xfrm>
            <a:off x="0" y="4312"/>
            <a:ext cx="9144000" cy="5134875"/>
          </a:xfrm>
          <a:prstGeom prst="rect">
            <a:avLst/>
          </a:prstGeom>
        </p:spPr>
      </p:pic>
    </p:spTree>
    <p:extLst>
      <p:ext uri="{BB962C8B-B14F-4D97-AF65-F5344CB8AC3E}">
        <p14:creationId xmlns:p14="http://schemas.microsoft.com/office/powerpoint/2010/main" val="250430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420A08-B015-026D-BEFD-3CB6A31E3811}"/>
              </a:ext>
            </a:extLst>
          </p:cNvPr>
          <p:cNvPicPr>
            <a:picLocks noChangeAspect="1"/>
          </p:cNvPicPr>
          <p:nvPr/>
        </p:nvPicPr>
        <p:blipFill>
          <a:blip r:embed="rId2"/>
          <a:stretch>
            <a:fillRect/>
          </a:stretch>
        </p:blipFill>
        <p:spPr>
          <a:xfrm>
            <a:off x="0" y="18373"/>
            <a:ext cx="9144000" cy="5106753"/>
          </a:xfrm>
          <a:prstGeom prst="rect">
            <a:avLst/>
          </a:prstGeom>
        </p:spPr>
      </p:pic>
    </p:spTree>
    <p:extLst>
      <p:ext uri="{BB962C8B-B14F-4D97-AF65-F5344CB8AC3E}">
        <p14:creationId xmlns:p14="http://schemas.microsoft.com/office/powerpoint/2010/main" val="563483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53E04-A457-8DB5-4BD7-FCF9F6400A45}"/>
              </a:ext>
            </a:extLst>
          </p:cNvPr>
          <p:cNvPicPr>
            <a:picLocks noChangeAspect="1"/>
          </p:cNvPicPr>
          <p:nvPr/>
        </p:nvPicPr>
        <p:blipFill>
          <a:blip r:embed="rId3"/>
          <a:srcRect r="889"/>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2176559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61"/>
          <p:cNvSpPr txBox="1">
            <a:spLocks noGrp="1"/>
          </p:cNvSpPr>
          <p:nvPr>
            <p:ph type="subTitle" idx="1"/>
          </p:nvPr>
        </p:nvSpPr>
        <p:spPr>
          <a:xfrm>
            <a:off x="4202250" y="2065720"/>
            <a:ext cx="3852000" cy="14620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a pre-assessment to gauge where you are at, what your strengths are, and what needs improvement, you will be given the option of using colored pencils, crayons, pens, pencil, or watercolor to create an art piece that will be used as your sketchbook front cover.</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The subject matter is entirely up to you, it can be whatever you’d like; but choose something that shows me your strongest skillset. </a:t>
            </a:r>
          </a:p>
          <a:p>
            <a:pPr marL="0" lvl="0" indent="0" algn="l" rtl="0">
              <a:spcBef>
                <a:spcPts val="0"/>
              </a:spcBef>
              <a:spcAft>
                <a:spcPts val="0"/>
              </a:spcAft>
              <a:buNone/>
            </a:pPr>
            <a:r>
              <a:rPr lang="en" b="1" dirty="0"/>
              <a:t>This is a project grade.</a:t>
            </a:r>
            <a:endParaRPr b="1" dirty="0"/>
          </a:p>
        </p:txBody>
      </p:sp>
      <p:sp>
        <p:nvSpPr>
          <p:cNvPr id="977" name="Google Shape;977;p61"/>
          <p:cNvSpPr txBox="1">
            <a:spLocks noGrp="1"/>
          </p:cNvSpPr>
          <p:nvPr>
            <p:ph type="title"/>
          </p:nvPr>
        </p:nvSpPr>
        <p:spPr>
          <a:xfrm>
            <a:off x="4236616" y="1326220"/>
            <a:ext cx="3852000" cy="73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SKETCHBOOK COVERS</a:t>
            </a:r>
            <a:endParaRPr dirty="0"/>
          </a:p>
        </p:txBody>
      </p:sp>
      <p:grpSp>
        <p:nvGrpSpPr>
          <p:cNvPr id="978" name="Google Shape;978;p61"/>
          <p:cNvGrpSpPr/>
          <p:nvPr/>
        </p:nvGrpSpPr>
        <p:grpSpPr>
          <a:xfrm>
            <a:off x="1089763" y="674100"/>
            <a:ext cx="2769600" cy="3795300"/>
            <a:chOff x="1230925" y="630125"/>
            <a:chExt cx="2769600" cy="3795300"/>
          </a:xfrm>
        </p:grpSpPr>
        <p:sp>
          <p:nvSpPr>
            <p:cNvPr id="979" name="Google Shape;979;p61"/>
            <p:cNvSpPr/>
            <p:nvPr/>
          </p:nvSpPr>
          <p:spPr>
            <a:xfrm>
              <a:off x="1230925" y="630125"/>
              <a:ext cx="2769600" cy="37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1"/>
            <p:cNvSpPr/>
            <p:nvPr/>
          </p:nvSpPr>
          <p:spPr>
            <a:xfrm>
              <a:off x="2223025" y="4094275"/>
              <a:ext cx="785400" cy="111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1"/>
            <p:cNvSpPr/>
            <p:nvPr/>
          </p:nvSpPr>
          <p:spPr>
            <a:xfrm>
              <a:off x="2560075" y="791300"/>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alisaburke: a peek inside my art journal">
            <a:extLst>
              <a:ext uri="{FF2B5EF4-FFF2-40B4-BE49-F238E27FC236}">
                <a16:creationId xmlns:a16="http://schemas.microsoft.com/office/drawing/2014/main" id="{B1DCC066-282F-6B58-08CE-0444FC5A7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703" y="1028620"/>
            <a:ext cx="2307719" cy="32452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53FF179-5AFD-4DA6-F00C-B36D0F813F19}"/>
              </a:ext>
            </a:extLst>
          </p:cNvPr>
          <p:cNvPicPr>
            <a:picLocks noChangeAspect="1"/>
          </p:cNvPicPr>
          <p:nvPr/>
        </p:nvPicPr>
        <p:blipFill>
          <a:blip r:embed="rId2"/>
          <a:srcRect/>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4282124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E31DB-F2E6-B7C4-6437-F75BB50D2A91}"/>
              </a:ext>
            </a:extLst>
          </p:cNvPr>
          <p:cNvPicPr>
            <a:picLocks noChangeAspect="1"/>
          </p:cNvPicPr>
          <p:nvPr/>
        </p:nvPicPr>
        <p:blipFill>
          <a:blip r:embed="rId2"/>
          <a:srcRect r="444"/>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364172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91BF0-1CA6-69BB-58D8-790B9A746F64}"/>
              </a:ext>
            </a:extLst>
          </p:cNvPr>
          <p:cNvPicPr>
            <a:picLocks noChangeAspect="1"/>
          </p:cNvPicPr>
          <p:nvPr/>
        </p:nvPicPr>
        <p:blipFill>
          <a:blip r:embed="rId2"/>
          <a:srcRect r="2224" b="2"/>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378485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E7055-0953-3F89-3453-2D9EB50888DE}"/>
              </a:ext>
            </a:extLst>
          </p:cNvPr>
          <p:cNvPicPr>
            <a:picLocks noChangeAspect="1"/>
          </p:cNvPicPr>
          <p:nvPr/>
        </p:nvPicPr>
        <p:blipFill>
          <a:blip r:embed="rId2"/>
          <a:srcRect/>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472082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12F9E-EB9E-48D4-9D3B-C30E28D598B4}"/>
              </a:ext>
            </a:extLst>
          </p:cNvPr>
          <p:cNvPicPr>
            <a:picLocks noChangeAspect="1"/>
          </p:cNvPicPr>
          <p:nvPr/>
        </p:nvPicPr>
        <p:blipFill>
          <a:blip r:embed="rId2"/>
          <a:srcRect l="444"/>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26042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aintings of animals on a wood surface&#10;&#10;Description automatically generated">
            <a:extLst>
              <a:ext uri="{FF2B5EF4-FFF2-40B4-BE49-F238E27FC236}">
                <a16:creationId xmlns:a16="http://schemas.microsoft.com/office/drawing/2014/main" id="{63C206F3-CB3F-0F48-7126-ED4C29F852DC}"/>
              </a:ext>
            </a:extLst>
          </p:cNvPr>
          <p:cNvPicPr>
            <a:picLocks noChangeAspect="1"/>
          </p:cNvPicPr>
          <p:nvPr/>
        </p:nvPicPr>
        <p:blipFill rotWithShape="1">
          <a:blip r:embed="rId2"/>
          <a:srcRect l="10426" r="10426"/>
          <a:stretch/>
        </p:blipFill>
        <p:spPr>
          <a:xfrm>
            <a:off x="4510" y="1913828"/>
            <a:ext cx="3476666" cy="3232568"/>
          </a:xfrm>
          <a:prstGeom prst="rect">
            <a:avLst/>
          </a:prstGeom>
        </p:spPr>
      </p:pic>
      <p:pic>
        <p:nvPicPr>
          <p:cNvPr id="3" name="Picture 2" descr="A drawing of a still life&#10;&#10;Description automatically generated">
            <a:extLst>
              <a:ext uri="{FF2B5EF4-FFF2-40B4-BE49-F238E27FC236}">
                <a16:creationId xmlns:a16="http://schemas.microsoft.com/office/drawing/2014/main" id="{A91B7289-89AE-CE49-DF67-A7AFFFF8DE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3000" contrast="-2000"/>
                    </a14:imgEffect>
                  </a14:imgLayer>
                </a14:imgProps>
              </a:ext>
            </a:extLst>
          </a:blip>
          <a:srcRect t="16450" b="16450"/>
          <a:stretch/>
        </p:blipFill>
        <p:spPr>
          <a:xfrm>
            <a:off x="-2721" y="-7820"/>
            <a:ext cx="3482648" cy="1979360"/>
          </a:xfrm>
          <a:prstGeom prst="rect">
            <a:avLst/>
          </a:prstGeom>
        </p:spPr>
      </p:pic>
      <p:pic>
        <p:nvPicPr>
          <p:cNvPr id="2" name="Picture 1" descr="Vincent van Gogh (1853–1890) | Essay | The Metropolitan Museum of Art |  Heilbrunn Timeline of Art History">
            <a:extLst>
              <a:ext uri="{FF2B5EF4-FFF2-40B4-BE49-F238E27FC236}">
                <a16:creationId xmlns:a16="http://schemas.microsoft.com/office/drawing/2014/main" id="{F7CAA8CB-F3AA-A2D7-BB6F-0EA417F99AE8}"/>
              </a:ext>
            </a:extLst>
          </p:cNvPr>
          <p:cNvPicPr>
            <a:picLocks noChangeAspect="1"/>
          </p:cNvPicPr>
          <p:nvPr/>
        </p:nvPicPr>
        <p:blipFill>
          <a:blip r:embed="rId5"/>
          <a:stretch>
            <a:fillRect/>
          </a:stretch>
        </p:blipFill>
        <p:spPr>
          <a:xfrm>
            <a:off x="3434445" y="-2494"/>
            <a:ext cx="5713184" cy="5148488"/>
          </a:xfrm>
          <a:prstGeom prst="rect">
            <a:avLst/>
          </a:prstGeom>
        </p:spPr>
      </p:pic>
      <p:cxnSp>
        <p:nvCxnSpPr>
          <p:cNvPr id="25" name="Straight Connector 24">
            <a:extLst>
              <a:ext uri="{FF2B5EF4-FFF2-40B4-BE49-F238E27FC236}">
                <a16:creationId xmlns:a16="http://schemas.microsoft.com/office/drawing/2014/main" id="{486C2807-080F-4732-935D-46D998CEF9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3478645" y="-510"/>
            <a:ext cx="0" cy="5143502"/>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5715EC-93DA-418D-B295-447EA0AC75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flipH="1">
            <a:off x="1" y="1958357"/>
            <a:ext cx="3478397"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F4DE228-1CFA-4815-BE77-B826C40BA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861278" y="479678"/>
            <a:ext cx="4282722" cy="4179608"/>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cxnSp>
        <p:nvCxnSpPr>
          <p:cNvPr id="28" name="Straight Connector 27">
            <a:extLst>
              <a:ext uri="{FF2B5EF4-FFF2-40B4-BE49-F238E27FC236}">
                <a16:creationId xmlns:a16="http://schemas.microsoft.com/office/drawing/2014/main" id="{07B48410-FC88-43C4-A171-39EC001874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4982668" y="1385316"/>
            <a:ext cx="317669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9" name="Title 1">
            <a:extLst>
              <a:ext uri="{FF2B5EF4-FFF2-40B4-BE49-F238E27FC236}">
                <a16:creationId xmlns:a16="http://schemas.microsoft.com/office/drawing/2014/main" id="{F14689ED-E96F-5F2A-2AFB-E5DC7A45739C}"/>
              </a:ext>
            </a:extLst>
          </p:cNvPr>
          <p:cNvSpPr>
            <a:spLocks noGrp="1"/>
          </p:cNvSpPr>
          <p:nvPr/>
        </p:nvSpPr>
        <p:spPr>
          <a:xfrm>
            <a:off x="4982668" y="728651"/>
            <a:ext cx="3943170" cy="779098"/>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400" dirty="0">
                <a:solidFill>
                  <a:srgbClr val="FFFFFE"/>
                </a:solidFill>
                <a:ea typeface="Calibri Light"/>
                <a:cs typeface="Calibri Light"/>
              </a:rPr>
              <a:t>The reason we create</a:t>
            </a:r>
          </a:p>
        </p:txBody>
      </p:sp>
      <p:sp>
        <p:nvSpPr>
          <p:cNvPr id="30" name="Content Placeholder 2">
            <a:extLst>
              <a:ext uri="{FF2B5EF4-FFF2-40B4-BE49-F238E27FC236}">
                <a16:creationId xmlns:a16="http://schemas.microsoft.com/office/drawing/2014/main" id="{4DC2CAF1-5447-B0D1-F6BE-42A24AA69EBD}"/>
              </a:ext>
            </a:extLst>
          </p:cNvPr>
          <p:cNvSpPr>
            <a:spLocks noGrp="1"/>
          </p:cNvSpPr>
          <p:nvPr/>
        </p:nvSpPr>
        <p:spPr>
          <a:xfrm>
            <a:off x="4982668" y="1511800"/>
            <a:ext cx="3810812" cy="3015950"/>
          </a:xfrm>
          <a:prstGeom prst="rect">
            <a:avLst/>
          </a:prstGeom>
        </p:spPr>
        <p:txBody>
          <a:bodyPr vert="horz" lIns="68580" tIns="34290" rIns="68580" bIns="3429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
                <a:srgbClr val="BC9350"/>
              </a:buClr>
            </a:pPr>
            <a:r>
              <a:rPr lang="en-US" sz="2100" dirty="0">
                <a:solidFill>
                  <a:srgbClr val="FFFFFE"/>
                </a:solidFill>
                <a:ea typeface="Calibri"/>
                <a:cs typeface="Calibri"/>
              </a:rPr>
              <a:t>Learning New Skills</a:t>
            </a:r>
          </a:p>
          <a:p>
            <a:pPr>
              <a:buClr>
                <a:srgbClr val="BC9350"/>
              </a:buClr>
            </a:pPr>
            <a:r>
              <a:rPr lang="en-US" sz="2100" dirty="0">
                <a:solidFill>
                  <a:srgbClr val="FFFFFE"/>
                </a:solidFill>
                <a:ea typeface="Calibri"/>
                <a:cs typeface="Calibri"/>
              </a:rPr>
              <a:t>Problem Solving</a:t>
            </a:r>
          </a:p>
          <a:p>
            <a:pPr>
              <a:buClr>
                <a:srgbClr val="BC9350"/>
              </a:buClr>
            </a:pPr>
            <a:r>
              <a:rPr lang="en-US" sz="2100" dirty="0">
                <a:solidFill>
                  <a:srgbClr val="FFFFFE"/>
                </a:solidFill>
                <a:ea typeface="Calibri"/>
                <a:cs typeface="Calibri"/>
              </a:rPr>
              <a:t>Trial and Error</a:t>
            </a:r>
          </a:p>
          <a:p>
            <a:pPr>
              <a:buClr>
                <a:srgbClr val="BC9350"/>
              </a:buClr>
            </a:pPr>
            <a:r>
              <a:rPr lang="en-US" sz="2100" dirty="0">
                <a:solidFill>
                  <a:srgbClr val="FFFFFE"/>
                </a:solidFill>
                <a:ea typeface="Calibri"/>
                <a:cs typeface="Calibri"/>
              </a:rPr>
              <a:t>Brainstorming</a:t>
            </a:r>
          </a:p>
          <a:p>
            <a:pPr>
              <a:buClr>
                <a:srgbClr val="BC9350"/>
              </a:buClr>
            </a:pPr>
            <a:r>
              <a:rPr lang="en-US" sz="2100" dirty="0">
                <a:solidFill>
                  <a:srgbClr val="FFFFFE"/>
                </a:solidFill>
                <a:ea typeface="Calibri"/>
                <a:cs typeface="Calibri"/>
              </a:rPr>
              <a:t>Experimenting</a:t>
            </a:r>
          </a:p>
        </p:txBody>
      </p:sp>
    </p:spTree>
    <p:extLst>
      <p:ext uri="{BB962C8B-B14F-4D97-AF65-F5344CB8AC3E}">
        <p14:creationId xmlns:p14="http://schemas.microsoft.com/office/powerpoint/2010/main" val="378060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6" name="Picture 5">
            <a:extLst>
              <a:ext uri="{FF2B5EF4-FFF2-40B4-BE49-F238E27FC236}">
                <a16:creationId xmlns:a16="http://schemas.microsoft.com/office/drawing/2014/main" id="{D5C45561-504F-EE56-6A37-BD98E9A4DDC2}"/>
              </a:ext>
            </a:extLst>
          </p:cNvPr>
          <p:cNvPicPr>
            <a:picLocks noChangeAspect="1"/>
          </p:cNvPicPr>
          <p:nvPr/>
        </p:nvPicPr>
        <p:blipFill>
          <a:blip r:embed="rId3"/>
          <a:srcRect t="8392" b="8217"/>
          <a:stretch>
            <a:fillRect/>
          </a:stretch>
        </p:blipFill>
        <p:spPr>
          <a:xfrm>
            <a:off x="3581" y="0"/>
            <a:ext cx="9152840" cy="5143500"/>
          </a:xfrm>
          <a:prstGeom prst="rect">
            <a:avLst/>
          </a:prstGeom>
        </p:spPr>
      </p:pic>
      <p:pic>
        <p:nvPicPr>
          <p:cNvPr id="2054" name="Picture 6" descr="Bearded Dragon Teeth Care: How to Care for Them">
            <a:extLst>
              <a:ext uri="{FF2B5EF4-FFF2-40B4-BE49-F238E27FC236}">
                <a16:creationId xmlns:a16="http://schemas.microsoft.com/office/drawing/2014/main" id="{7588137D-03CC-436B-FFC4-167846C18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264" y="1072960"/>
            <a:ext cx="3200190" cy="2791655"/>
          </a:xfrm>
          <a:prstGeom prst="rect">
            <a:avLst/>
          </a:prstGeom>
          <a:noFill/>
          <a:extLst>
            <a:ext uri="{909E8E84-426E-40DD-AFC4-6F175D3DCCD1}">
              <a14:hiddenFill xmlns:a14="http://schemas.microsoft.com/office/drawing/2010/main">
                <a:solidFill>
                  <a:srgbClr val="FFFFFF"/>
                </a:solidFill>
              </a14:hiddenFill>
            </a:ext>
          </a:extLst>
        </p:spPr>
      </p:pic>
      <p:sp>
        <p:nvSpPr>
          <p:cNvPr id="837" name="Google Shape;837;p53"/>
          <p:cNvSpPr txBox="1">
            <a:spLocks noGrp="1"/>
          </p:cNvSpPr>
          <p:nvPr>
            <p:ph type="title"/>
          </p:nvPr>
        </p:nvSpPr>
        <p:spPr>
          <a:xfrm>
            <a:off x="1255200" y="3416350"/>
            <a:ext cx="6633600" cy="119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 TO EXPECT </a:t>
            </a:r>
            <a:br>
              <a:rPr lang="en" dirty="0"/>
            </a:br>
            <a:r>
              <a:rPr lang="en" dirty="0"/>
              <a:t>IN ART CLASS</a:t>
            </a:r>
            <a:endParaRPr dirty="0"/>
          </a:p>
        </p:txBody>
      </p:sp>
      <p:grpSp>
        <p:nvGrpSpPr>
          <p:cNvPr id="838" name="Google Shape;838;p53"/>
          <p:cNvGrpSpPr/>
          <p:nvPr/>
        </p:nvGrpSpPr>
        <p:grpSpPr>
          <a:xfrm rot="10800000">
            <a:off x="-598361" y="-282012"/>
            <a:ext cx="3608602" cy="1125900"/>
            <a:chOff x="5987055" y="230825"/>
            <a:chExt cx="2652018" cy="827442"/>
          </a:xfrm>
        </p:grpSpPr>
        <p:sp>
          <p:nvSpPr>
            <p:cNvPr id="839" name="Google Shape;839;p5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53"/>
          <p:cNvGrpSpPr/>
          <p:nvPr/>
        </p:nvGrpSpPr>
        <p:grpSpPr>
          <a:xfrm rot="5400000">
            <a:off x="7745911" y="1720413"/>
            <a:ext cx="2150636" cy="1161248"/>
            <a:chOff x="3633750" y="2526981"/>
            <a:chExt cx="1722990" cy="930338"/>
          </a:xfrm>
        </p:grpSpPr>
        <p:sp>
          <p:nvSpPr>
            <p:cNvPr id="842" name="Google Shape;842;p53"/>
            <p:cNvSpPr/>
            <p:nvPr/>
          </p:nvSpPr>
          <p:spPr>
            <a:xfrm>
              <a:off x="3633750" y="2526981"/>
              <a:ext cx="1722990" cy="930338"/>
            </a:xfrm>
            <a:custGeom>
              <a:avLst/>
              <a:gdLst/>
              <a:ahLst/>
              <a:cxnLst/>
              <a:rect l="l" t="t" r="r" b="b"/>
              <a:pathLst>
                <a:path w="25353" h="13690" extrusionOk="0">
                  <a:moveTo>
                    <a:pt x="25331" y="340"/>
                  </a:moveTo>
                  <a:cubicBezTo>
                    <a:pt x="25342" y="340"/>
                    <a:pt x="25352" y="362"/>
                    <a:pt x="25352" y="372"/>
                  </a:cubicBezTo>
                  <a:cubicBezTo>
                    <a:pt x="25331" y="447"/>
                    <a:pt x="25299" y="521"/>
                    <a:pt x="25257" y="584"/>
                  </a:cubicBezTo>
                  <a:cubicBezTo>
                    <a:pt x="25225" y="659"/>
                    <a:pt x="25182" y="712"/>
                    <a:pt x="25140" y="775"/>
                  </a:cubicBezTo>
                  <a:cubicBezTo>
                    <a:pt x="24938" y="1041"/>
                    <a:pt x="24694" y="1264"/>
                    <a:pt x="24493" y="1529"/>
                  </a:cubicBezTo>
                  <a:cubicBezTo>
                    <a:pt x="24238" y="1826"/>
                    <a:pt x="24004" y="2144"/>
                    <a:pt x="23760" y="2442"/>
                  </a:cubicBezTo>
                  <a:cubicBezTo>
                    <a:pt x="23548" y="2696"/>
                    <a:pt x="23315" y="2919"/>
                    <a:pt x="23134" y="3206"/>
                  </a:cubicBezTo>
                  <a:cubicBezTo>
                    <a:pt x="23028" y="3375"/>
                    <a:pt x="22943" y="3577"/>
                    <a:pt x="22869" y="3757"/>
                  </a:cubicBezTo>
                  <a:cubicBezTo>
                    <a:pt x="22795" y="3970"/>
                    <a:pt x="22742" y="4192"/>
                    <a:pt x="22625" y="4394"/>
                  </a:cubicBezTo>
                  <a:cubicBezTo>
                    <a:pt x="22423" y="4702"/>
                    <a:pt x="22200" y="4988"/>
                    <a:pt x="22020" y="5328"/>
                  </a:cubicBezTo>
                  <a:cubicBezTo>
                    <a:pt x="21829" y="5721"/>
                    <a:pt x="21744" y="6156"/>
                    <a:pt x="21649" y="6580"/>
                  </a:cubicBezTo>
                  <a:cubicBezTo>
                    <a:pt x="21617" y="6930"/>
                    <a:pt x="21468" y="7249"/>
                    <a:pt x="21309" y="7535"/>
                  </a:cubicBezTo>
                  <a:cubicBezTo>
                    <a:pt x="21161" y="7822"/>
                    <a:pt x="21012" y="8087"/>
                    <a:pt x="20874" y="8363"/>
                  </a:cubicBezTo>
                  <a:cubicBezTo>
                    <a:pt x="20725" y="8628"/>
                    <a:pt x="20662" y="8936"/>
                    <a:pt x="20524" y="9201"/>
                  </a:cubicBezTo>
                  <a:cubicBezTo>
                    <a:pt x="20450" y="9371"/>
                    <a:pt x="20312" y="9498"/>
                    <a:pt x="20216" y="9658"/>
                  </a:cubicBezTo>
                  <a:cubicBezTo>
                    <a:pt x="20036" y="9965"/>
                    <a:pt x="19845" y="10273"/>
                    <a:pt x="19654" y="10560"/>
                  </a:cubicBezTo>
                  <a:cubicBezTo>
                    <a:pt x="19548" y="10740"/>
                    <a:pt x="19452" y="10910"/>
                    <a:pt x="19388" y="11090"/>
                  </a:cubicBezTo>
                  <a:cubicBezTo>
                    <a:pt x="19335" y="11292"/>
                    <a:pt x="19335" y="11504"/>
                    <a:pt x="19293" y="11706"/>
                  </a:cubicBezTo>
                  <a:cubicBezTo>
                    <a:pt x="19261" y="11822"/>
                    <a:pt x="19240" y="11971"/>
                    <a:pt x="19134" y="12045"/>
                  </a:cubicBezTo>
                  <a:cubicBezTo>
                    <a:pt x="18624" y="12406"/>
                    <a:pt x="17988" y="12597"/>
                    <a:pt x="17553" y="13043"/>
                  </a:cubicBezTo>
                  <a:cubicBezTo>
                    <a:pt x="17277" y="13393"/>
                    <a:pt x="17372" y="13319"/>
                    <a:pt x="16926" y="13446"/>
                  </a:cubicBezTo>
                  <a:cubicBezTo>
                    <a:pt x="16555" y="13552"/>
                    <a:pt x="16205" y="13690"/>
                    <a:pt x="15812" y="13690"/>
                  </a:cubicBezTo>
                  <a:cubicBezTo>
                    <a:pt x="15494" y="13658"/>
                    <a:pt x="15165" y="13679"/>
                    <a:pt x="14857" y="13616"/>
                  </a:cubicBezTo>
                  <a:cubicBezTo>
                    <a:pt x="14677" y="13573"/>
                    <a:pt x="14518" y="13478"/>
                    <a:pt x="14348" y="13425"/>
                  </a:cubicBezTo>
                  <a:cubicBezTo>
                    <a:pt x="14199" y="13393"/>
                    <a:pt x="14051" y="13361"/>
                    <a:pt x="13902" y="13308"/>
                  </a:cubicBezTo>
                  <a:cubicBezTo>
                    <a:pt x="13796" y="13266"/>
                    <a:pt x="13690" y="13234"/>
                    <a:pt x="13573" y="13212"/>
                  </a:cubicBezTo>
                  <a:cubicBezTo>
                    <a:pt x="13340" y="13191"/>
                    <a:pt x="13096" y="13191"/>
                    <a:pt x="12883" y="13074"/>
                  </a:cubicBezTo>
                  <a:cubicBezTo>
                    <a:pt x="12671" y="12926"/>
                    <a:pt x="12417" y="12937"/>
                    <a:pt x="12183" y="12894"/>
                  </a:cubicBezTo>
                  <a:cubicBezTo>
                    <a:pt x="12013" y="12873"/>
                    <a:pt x="11833" y="12809"/>
                    <a:pt x="11706" y="12682"/>
                  </a:cubicBezTo>
                  <a:cubicBezTo>
                    <a:pt x="11536" y="12555"/>
                    <a:pt x="11355" y="12417"/>
                    <a:pt x="11164" y="12310"/>
                  </a:cubicBezTo>
                  <a:cubicBezTo>
                    <a:pt x="10931" y="12194"/>
                    <a:pt x="10697" y="12141"/>
                    <a:pt x="10443" y="12088"/>
                  </a:cubicBezTo>
                  <a:cubicBezTo>
                    <a:pt x="10008" y="11981"/>
                    <a:pt x="9551" y="11939"/>
                    <a:pt x="9106" y="11971"/>
                  </a:cubicBezTo>
                  <a:cubicBezTo>
                    <a:pt x="8798" y="11981"/>
                    <a:pt x="8490" y="12130"/>
                    <a:pt x="8172" y="12066"/>
                  </a:cubicBezTo>
                  <a:cubicBezTo>
                    <a:pt x="8098" y="12035"/>
                    <a:pt x="8034" y="11971"/>
                    <a:pt x="7949" y="11939"/>
                  </a:cubicBezTo>
                  <a:cubicBezTo>
                    <a:pt x="7684" y="11854"/>
                    <a:pt x="7418" y="11992"/>
                    <a:pt x="7164" y="12066"/>
                  </a:cubicBezTo>
                  <a:cubicBezTo>
                    <a:pt x="6792" y="12172"/>
                    <a:pt x="6463" y="12353"/>
                    <a:pt x="6103" y="12448"/>
                  </a:cubicBezTo>
                  <a:cubicBezTo>
                    <a:pt x="6039" y="12459"/>
                    <a:pt x="5965" y="12459"/>
                    <a:pt x="5912" y="12406"/>
                  </a:cubicBezTo>
                  <a:cubicBezTo>
                    <a:pt x="5805" y="12204"/>
                    <a:pt x="5763" y="11981"/>
                    <a:pt x="5646" y="11801"/>
                  </a:cubicBezTo>
                  <a:cubicBezTo>
                    <a:pt x="5561" y="11642"/>
                    <a:pt x="5413" y="11536"/>
                    <a:pt x="5232" y="11568"/>
                  </a:cubicBezTo>
                  <a:cubicBezTo>
                    <a:pt x="5063" y="11589"/>
                    <a:pt x="4861" y="11599"/>
                    <a:pt x="4712" y="11504"/>
                  </a:cubicBezTo>
                  <a:cubicBezTo>
                    <a:pt x="4564" y="11387"/>
                    <a:pt x="4543" y="11164"/>
                    <a:pt x="4437" y="11005"/>
                  </a:cubicBezTo>
                  <a:cubicBezTo>
                    <a:pt x="4383" y="10867"/>
                    <a:pt x="4235" y="10814"/>
                    <a:pt x="4129" y="10751"/>
                  </a:cubicBezTo>
                  <a:cubicBezTo>
                    <a:pt x="4055" y="10697"/>
                    <a:pt x="3970" y="10613"/>
                    <a:pt x="3917" y="10538"/>
                  </a:cubicBezTo>
                  <a:cubicBezTo>
                    <a:pt x="3874" y="10475"/>
                    <a:pt x="3810" y="10432"/>
                    <a:pt x="3736" y="10422"/>
                  </a:cubicBezTo>
                  <a:cubicBezTo>
                    <a:pt x="3450" y="10453"/>
                    <a:pt x="3206" y="10591"/>
                    <a:pt x="2940" y="10697"/>
                  </a:cubicBezTo>
                  <a:cubicBezTo>
                    <a:pt x="2622" y="10825"/>
                    <a:pt x="2304" y="10952"/>
                    <a:pt x="1964" y="11037"/>
                  </a:cubicBezTo>
                  <a:cubicBezTo>
                    <a:pt x="1720" y="11090"/>
                    <a:pt x="1752" y="10899"/>
                    <a:pt x="1667" y="10740"/>
                  </a:cubicBezTo>
                  <a:cubicBezTo>
                    <a:pt x="1465" y="10422"/>
                    <a:pt x="1051" y="10390"/>
                    <a:pt x="744" y="10209"/>
                  </a:cubicBezTo>
                  <a:cubicBezTo>
                    <a:pt x="669" y="10156"/>
                    <a:pt x="627" y="10061"/>
                    <a:pt x="669" y="9965"/>
                  </a:cubicBezTo>
                  <a:cubicBezTo>
                    <a:pt x="691" y="9838"/>
                    <a:pt x="712" y="9700"/>
                    <a:pt x="722" y="9573"/>
                  </a:cubicBezTo>
                  <a:cubicBezTo>
                    <a:pt x="744" y="9318"/>
                    <a:pt x="733" y="9074"/>
                    <a:pt x="691" y="8840"/>
                  </a:cubicBezTo>
                  <a:cubicBezTo>
                    <a:pt x="680" y="8692"/>
                    <a:pt x="616" y="8575"/>
                    <a:pt x="616" y="8427"/>
                  </a:cubicBezTo>
                  <a:cubicBezTo>
                    <a:pt x="616" y="8087"/>
                    <a:pt x="775" y="7747"/>
                    <a:pt x="839" y="7418"/>
                  </a:cubicBezTo>
                  <a:cubicBezTo>
                    <a:pt x="892" y="7206"/>
                    <a:pt x="818" y="6983"/>
                    <a:pt x="924" y="6782"/>
                  </a:cubicBezTo>
                  <a:cubicBezTo>
                    <a:pt x="1030" y="6559"/>
                    <a:pt x="1189" y="6368"/>
                    <a:pt x="1295" y="6145"/>
                  </a:cubicBezTo>
                  <a:cubicBezTo>
                    <a:pt x="1476" y="5731"/>
                    <a:pt x="1455" y="5275"/>
                    <a:pt x="1465" y="4819"/>
                  </a:cubicBezTo>
                  <a:cubicBezTo>
                    <a:pt x="1465" y="4606"/>
                    <a:pt x="1529" y="4383"/>
                    <a:pt x="1433" y="4171"/>
                  </a:cubicBezTo>
                  <a:cubicBezTo>
                    <a:pt x="1380" y="4055"/>
                    <a:pt x="1317" y="3948"/>
                    <a:pt x="1295" y="3821"/>
                  </a:cubicBezTo>
                  <a:cubicBezTo>
                    <a:pt x="1253" y="3715"/>
                    <a:pt x="1242" y="3588"/>
                    <a:pt x="1158" y="3503"/>
                  </a:cubicBezTo>
                  <a:cubicBezTo>
                    <a:pt x="1041" y="3375"/>
                    <a:pt x="839" y="3365"/>
                    <a:pt x="691" y="3280"/>
                  </a:cubicBezTo>
                  <a:cubicBezTo>
                    <a:pt x="606" y="3227"/>
                    <a:pt x="521" y="3153"/>
                    <a:pt x="447" y="3099"/>
                  </a:cubicBezTo>
                  <a:cubicBezTo>
                    <a:pt x="266" y="2962"/>
                    <a:pt x="33" y="2855"/>
                    <a:pt x="22" y="2601"/>
                  </a:cubicBezTo>
                  <a:cubicBezTo>
                    <a:pt x="1" y="2420"/>
                    <a:pt x="33" y="2229"/>
                    <a:pt x="33" y="2049"/>
                  </a:cubicBezTo>
                  <a:cubicBezTo>
                    <a:pt x="33" y="1720"/>
                    <a:pt x="33" y="1370"/>
                    <a:pt x="139" y="1062"/>
                  </a:cubicBezTo>
                  <a:cubicBezTo>
                    <a:pt x="181" y="988"/>
                    <a:pt x="213" y="903"/>
                    <a:pt x="256" y="818"/>
                  </a:cubicBezTo>
                  <a:cubicBezTo>
                    <a:pt x="393" y="574"/>
                    <a:pt x="553" y="340"/>
                    <a:pt x="680" y="96"/>
                  </a:cubicBezTo>
                  <a:cubicBezTo>
                    <a:pt x="712" y="75"/>
                    <a:pt x="722" y="43"/>
                    <a:pt x="744" y="22"/>
                  </a:cubicBezTo>
                  <a:cubicBezTo>
                    <a:pt x="765" y="1"/>
                    <a:pt x="786" y="1"/>
                    <a:pt x="797" y="22"/>
                  </a:cubicBezTo>
                  <a:cubicBezTo>
                    <a:pt x="818" y="33"/>
                    <a:pt x="818" y="43"/>
                    <a:pt x="797" y="75"/>
                  </a:cubicBezTo>
                  <a:cubicBezTo>
                    <a:pt x="691" y="202"/>
                    <a:pt x="627" y="351"/>
                    <a:pt x="553" y="500"/>
                  </a:cubicBezTo>
                  <a:cubicBezTo>
                    <a:pt x="478" y="616"/>
                    <a:pt x="415" y="722"/>
                    <a:pt x="340" y="839"/>
                  </a:cubicBezTo>
                  <a:lnTo>
                    <a:pt x="25055" y="839"/>
                  </a:lnTo>
                  <a:cubicBezTo>
                    <a:pt x="25087" y="786"/>
                    <a:pt x="25129" y="733"/>
                    <a:pt x="25161" y="680"/>
                  </a:cubicBezTo>
                  <a:cubicBezTo>
                    <a:pt x="25214" y="606"/>
                    <a:pt x="25246" y="510"/>
                    <a:pt x="25278" y="415"/>
                  </a:cubicBezTo>
                  <a:cubicBezTo>
                    <a:pt x="25288" y="340"/>
                    <a:pt x="25299" y="319"/>
                    <a:pt x="25331" y="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3"/>
            <p:cNvSpPr/>
            <p:nvPr/>
          </p:nvSpPr>
          <p:spPr>
            <a:xfrm>
              <a:off x="3660458" y="2567416"/>
              <a:ext cx="1537595" cy="831528"/>
            </a:xfrm>
            <a:custGeom>
              <a:avLst/>
              <a:gdLst/>
              <a:ahLst/>
              <a:cxnLst/>
              <a:rect l="l" t="t" r="r" b="b"/>
              <a:pathLst>
                <a:path w="22625" h="12236" extrusionOk="0">
                  <a:moveTo>
                    <a:pt x="15706" y="12235"/>
                  </a:moveTo>
                  <a:lnTo>
                    <a:pt x="15504" y="12235"/>
                  </a:lnTo>
                  <a:cubicBezTo>
                    <a:pt x="15196" y="12235"/>
                    <a:pt x="14931" y="12225"/>
                    <a:pt x="14708" y="12214"/>
                  </a:cubicBezTo>
                  <a:lnTo>
                    <a:pt x="14708" y="12214"/>
                  </a:lnTo>
                  <a:lnTo>
                    <a:pt x="14698" y="12193"/>
                  </a:lnTo>
                  <a:lnTo>
                    <a:pt x="14687" y="12182"/>
                  </a:lnTo>
                  <a:lnTo>
                    <a:pt x="14666" y="12172"/>
                  </a:lnTo>
                  <a:lnTo>
                    <a:pt x="14655" y="12151"/>
                  </a:lnTo>
                  <a:lnTo>
                    <a:pt x="14645" y="12140"/>
                  </a:lnTo>
                  <a:lnTo>
                    <a:pt x="14623" y="12129"/>
                  </a:lnTo>
                  <a:lnTo>
                    <a:pt x="14613" y="12119"/>
                  </a:lnTo>
                  <a:lnTo>
                    <a:pt x="14602" y="12097"/>
                  </a:lnTo>
                  <a:lnTo>
                    <a:pt x="14592" y="12087"/>
                  </a:lnTo>
                  <a:lnTo>
                    <a:pt x="14570" y="12076"/>
                  </a:lnTo>
                  <a:lnTo>
                    <a:pt x="14560" y="12066"/>
                  </a:lnTo>
                  <a:lnTo>
                    <a:pt x="14549" y="12044"/>
                  </a:lnTo>
                  <a:lnTo>
                    <a:pt x="14538" y="12034"/>
                  </a:lnTo>
                  <a:lnTo>
                    <a:pt x="14517" y="12023"/>
                  </a:lnTo>
                  <a:lnTo>
                    <a:pt x="14507" y="12013"/>
                  </a:lnTo>
                  <a:lnTo>
                    <a:pt x="14496" y="11991"/>
                  </a:lnTo>
                  <a:lnTo>
                    <a:pt x="14485" y="11981"/>
                  </a:lnTo>
                  <a:lnTo>
                    <a:pt x="14464" y="11970"/>
                  </a:lnTo>
                  <a:lnTo>
                    <a:pt x="14454" y="11960"/>
                  </a:lnTo>
                  <a:lnTo>
                    <a:pt x="14443" y="11938"/>
                  </a:lnTo>
                  <a:lnTo>
                    <a:pt x="14432" y="11928"/>
                  </a:lnTo>
                  <a:lnTo>
                    <a:pt x="14401" y="11917"/>
                  </a:lnTo>
                  <a:lnTo>
                    <a:pt x="14379" y="11917"/>
                  </a:lnTo>
                  <a:lnTo>
                    <a:pt x="14347" y="11917"/>
                  </a:lnTo>
                  <a:lnTo>
                    <a:pt x="14326" y="11917"/>
                  </a:lnTo>
                  <a:lnTo>
                    <a:pt x="14294" y="11917"/>
                  </a:lnTo>
                  <a:lnTo>
                    <a:pt x="14273" y="11917"/>
                  </a:lnTo>
                  <a:lnTo>
                    <a:pt x="14241" y="11917"/>
                  </a:lnTo>
                  <a:lnTo>
                    <a:pt x="14220" y="11917"/>
                  </a:lnTo>
                  <a:lnTo>
                    <a:pt x="14188" y="11917"/>
                  </a:lnTo>
                  <a:lnTo>
                    <a:pt x="14167" y="11917"/>
                  </a:lnTo>
                  <a:lnTo>
                    <a:pt x="14135" y="11917"/>
                  </a:lnTo>
                  <a:lnTo>
                    <a:pt x="14114" y="11917"/>
                  </a:lnTo>
                  <a:lnTo>
                    <a:pt x="14082" y="11917"/>
                  </a:lnTo>
                  <a:lnTo>
                    <a:pt x="14061" y="11917"/>
                  </a:lnTo>
                  <a:lnTo>
                    <a:pt x="14029" y="11917"/>
                  </a:lnTo>
                  <a:lnTo>
                    <a:pt x="13987" y="11917"/>
                  </a:lnTo>
                  <a:lnTo>
                    <a:pt x="13955" y="11917"/>
                  </a:lnTo>
                  <a:lnTo>
                    <a:pt x="13912" y="11917"/>
                  </a:lnTo>
                  <a:lnTo>
                    <a:pt x="13870" y="11917"/>
                  </a:lnTo>
                  <a:lnTo>
                    <a:pt x="13827" y="11917"/>
                  </a:lnTo>
                  <a:lnTo>
                    <a:pt x="13796" y="11917"/>
                  </a:lnTo>
                  <a:lnTo>
                    <a:pt x="13753" y="11917"/>
                  </a:lnTo>
                  <a:lnTo>
                    <a:pt x="13711" y="11917"/>
                  </a:lnTo>
                  <a:lnTo>
                    <a:pt x="13668" y="11917"/>
                  </a:lnTo>
                  <a:lnTo>
                    <a:pt x="13636" y="11917"/>
                  </a:lnTo>
                  <a:lnTo>
                    <a:pt x="13594" y="11917"/>
                  </a:lnTo>
                  <a:lnTo>
                    <a:pt x="13552" y="11906"/>
                  </a:lnTo>
                  <a:lnTo>
                    <a:pt x="13509" y="11885"/>
                  </a:lnTo>
                  <a:lnTo>
                    <a:pt x="13477" y="11875"/>
                  </a:lnTo>
                  <a:lnTo>
                    <a:pt x="13435" y="11864"/>
                  </a:lnTo>
                  <a:lnTo>
                    <a:pt x="13403" y="11853"/>
                  </a:lnTo>
                  <a:lnTo>
                    <a:pt x="13382" y="11832"/>
                  </a:lnTo>
                  <a:lnTo>
                    <a:pt x="13350" y="11822"/>
                  </a:lnTo>
                  <a:lnTo>
                    <a:pt x="13329" y="11811"/>
                  </a:lnTo>
                  <a:lnTo>
                    <a:pt x="13297" y="11800"/>
                  </a:lnTo>
                  <a:lnTo>
                    <a:pt x="13276" y="11779"/>
                  </a:lnTo>
                  <a:lnTo>
                    <a:pt x="13265" y="11769"/>
                  </a:lnTo>
                  <a:lnTo>
                    <a:pt x="13244" y="11758"/>
                  </a:lnTo>
                  <a:lnTo>
                    <a:pt x="13233" y="11747"/>
                  </a:lnTo>
                  <a:lnTo>
                    <a:pt x="13223" y="11726"/>
                  </a:lnTo>
                  <a:lnTo>
                    <a:pt x="13212" y="11715"/>
                  </a:lnTo>
                  <a:lnTo>
                    <a:pt x="13191" y="11705"/>
                  </a:lnTo>
                  <a:lnTo>
                    <a:pt x="13180" y="11694"/>
                  </a:lnTo>
                  <a:lnTo>
                    <a:pt x="13170" y="11673"/>
                  </a:lnTo>
                  <a:lnTo>
                    <a:pt x="13159" y="11662"/>
                  </a:lnTo>
                  <a:lnTo>
                    <a:pt x="13138" y="11652"/>
                  </a:lnTo>
                  <a:lnTo>
                    <a:pt x="13127" y="11641"/>
                  </a:lnTo>
                  <a:lnTo>
                    <a:pt x="13117" y="11620"/>
                  </a:lnTo>
                  <a:lnTo>
                    <a:pt x="13106" y="11609"/>
                  </a:lnTo>
                  <a:lnTo>
                    <a:pt x="13085" y="11599"/>
                  </a:lnTo>
                  <a:lnTo>
                    <a:pt x="13074" y="11588"/>
                  </a:lnTo>
                  <a:lnTo>
                    <a:pt x="13063" y="11567"/>
                  </a:lnTo>
                  <a:lnTo>
                    <a:pt x="13053" y="11556"/>
                  </a:lnTo>
                  <a:lnTo>
                    <a:pt x="13032" y="11546"/>
                  </a:lnTo>
                  <a:lnTo>
                    <a:pt x="13021" y="11535"/>
                  </a:lnTo>
                  <a:lnTo>
                    <a:pt x="13010" y="11514"/>
                  </a:lnTo>
                  <a:lnTo>
                    <a:pt x="13000" y="11503"/>
                  </a:lnTo>
                  <a:lnTo>
                    <a:pt x="12979" y="11493"/>
                  </a:lnTo>
                  <a:lnTo>
                    <a:pt x="12968" y="11482"/>
                  </a:lnTo>
                  <a:lnTo>
                    <a:pt x="12957" y="11461"/>
                  </a:lnTo>
                  <a:lnTo>
                    <a:pt x="12947" y="11450"/>
                  </a:lnTo>
                  <a:lnTo>
                    <a:pt x="12926" y="11440"/>
                  </a:lnTo>
                  <a:lnTo>
                    <a:pt x="12915" y="11429"/>
                  </a:lnTo>
                  <a:lnTo>
                    <a:pt x="12904" y="11408"/>
                  </a:lnTo>
                  <a:lnTo>
                    <a:pt x="12894" y="11397"/>
                  </a:lnTo>
                  <a:lnTo>
                    <a:pt x="12872" y="11386"/>
                  </a:lnTo>
                  <a:lnTo>
                    <a:pt x="12862" y="11376"/>
                  </a:lnTo>
                  <a:lnTo>
                    <a:pt x="12851" y="11355"/>
                  </a:lnTo>
                  <a:lnTo>
                    <a:pt x="12841" y="11344"/>
                  </a:lnTo>
                  <a:lnTo>
                    <a:pt x="12819" y="11333"/>
                  </a:lnTo>
                  <a:lnTo>
                    <a:pt x="12809" y="11323"/>
                  </a:lnTo>
                  <a:lnTo>
                    <a:pt x="12798" y="11302"/>
                  </a:lnTo>
                  <a:lnTo>
                    <a:pt x="12788" y="11291"/>
                  </a:lnTo>
                  <a:lnTo>
                    <a:pt x="12766" y="11280"/>
                  </a:lnTo>
                  <a:lnTo>
                    <a:pt x="12756" y="11270"/>
                  </a:lnTo>
                  <a:lnTo>
                    <a:pt x="12745" y="11249"/>
                  </a:lnTo>
                  <a:lnTo>
                    <a:pt x="12734" y="11238"/>
                  </a:lnTo>
                  <a:lnTo>
                    <a:pt x="12713" y="11227"/>
                  </a:lnTo>
                  <a:lnTo>
                    <a:pt x="12703" y="11217"/>
                  </a:lnTo>
                  <a:lnTo>
                    <a:pt x="12692" y="11195"/>
                  </a:lnTo>
                  <a:lnTo>
                    <a:pt x="12681" y="11185"/>
                  </a:lnTo>
                  <a:lnTo>
                    <a:pt x="12660" y="11174"/>
                  </a:lnTo>
                  <a:lnTo>
                    <a:pt x="12650" y="11164"/>
                  </a:lnTo>
                  <a:lnTo>
                    <a:pt x="12639" y="11142"/>
                  </a:lnTo>
                  <a:lnTo>
                    <a:pt x="12628" y="11132"/>
                  </a:lnTo>
                  <a:lnTo>
                    <a:pt x="12607" y="11121"/>
                  </a:lnTo>
                  <a:lnTo>
                    <a:pt x="12597" y="11111"/>
                  </a:lnTo>
                  <a:lnTo>
                    <a:pt x="12586" y="11089"/>
                  </a:lnTo>
                  <a:lnTo>
                    <a:pt x="12575" y="11079"/>
                  </a:lnTo>
                  <a:lnTo>
                    <a:pt x="12543" y="11068"/>
                  </a:lnTo>
                  <a:lnTo>
                    <a:pt x="12522" y="11058"/>
                  </a:lnTo>
                  <a:lnTo>
                    <a:pt x="12490" y="11036"/>
                  </a:lnTo>
                  <a:lnTo>
                    <a:pt x="12469" y="11026"/>
                  </a:lnTo>
                  <a:lnTo>
                    <a:pt x="12437" y="11015"/>
                  </a:lnTo>
                  <a:lnTo>
                    <a:pt x="12416" y="11004"/>
                  </a:lnTo>
                  <a:lnTo>
                    <a:pt x="12384" y="10983"/>
                  </a:lnTo>
                  <a:lnTo>
                    <a:pt x="12363" y="10973"/>
                  </a:lnTo>
                  <a:lnTo>
                    <a:pt x="12331" y="10962"/>
                  </a:lnTo>
                  <a:lnTo>
                    <a:pt x="12310" y="10951"/>
                  </a:lnTo>
                  <a:lnTo>
                    <a:pt x="12278" y="10930"/>
                  </a:lnTo>
                  <a:lnTo>
                    <a:pt x="12257" y="10920"/>
                  </a:lnTo>
                  <a:lnTo>
                    <a:pt x="12225" y="10909"/>
                  </a:lnTo>
                  <a:lnTo>
                    <a:pt x="12204" y="10898"/>
                  </a:lnTo>
                  <a:lnTo>
                    <a:pt x="12172" y="10877"/>
                  </a:lnTo>
                  <a:lnTo>
                    <a:pt x="12161" y="10867"/>
                  </a:lnTo>
                  <a:lnTo>
                    <a:pt x="12151" y="10856"/>
                  </a:lnTo>
                  <a:lnTo>
                    <a:pt x="12130" y="10845"/>
                  </a:lnTo>
                  <a:lnTo>
                    <a:pt x="12119" y="10824"/>
                  </a:lnTo>
                  <a:lnTo>
                    <a:pt x="12108" y="10813"/>
                  </a:lnTo>
                  <a:lnTo>
                    <a:pt x="12098" y="10803"/>
                  </a:lnTo>
                  <a:lnTo>
                    <a:pt x="12077" y="10792"/>
                  </a:lnTo>
                  <a:lnTo>
                    <a:pt x="12066" y="10771"/>
                  </a:lnTo>
                  <a:lnTo>
                    <a:pt x="12055" y="10760"/>
                  </a:lnTo>
                  <a:lnTo>
                    <a:pt x="12045" y="10750"/>
                  </a:lnTo>
                  <a:lnTo>
                    <a:pt x="12024" y="10739"/>
                  </a:lnTo>
                  <a:lnTo>
                    <a:pt x="12013" y="10718"/>
                  </a:lnTo>
                  <a:lnTo>
                    <a:pt x="12002" y="10707"/>
                  </a:lnTo>
                  <a:lnTo>
                    <a:pt x="11992" y="10697"/>
                  </a:lnTo>
                  <a:lnTo>
                    <a:pt x="11970" y="10686"/>
                  </a:lnTo>
                  <a:lnTo>
                    <a:pt x="11960" y="10665"/>
                  </a:lnTo>
                  <a:lnTo>
                    <a:pt x="11949" y="10665"/>
                  </a:lnTo>
                  <a:lnTo>
                    <a:pt x="11939" y="10665"/>
                  </a:lnTo>
                  <a:lnTo>
                    <a:pt x="11917" y="10665"/>
                  </a:lnTo>
                  <a:lnTo>
                    <a:pt x="11907" y="10665"/>
                  </a:lnTo>
                  <a:lnTo>
                    <a:pt x="11896" y="10665"/>
                  </a:lnTo>
                  <a:lnTo>
                    <a:pt x="11864" y="10665"/>
                  </a:lnTo>
                  <a:lnTo>
                    <a:pt x="11843" y="10665"/>
                  </a:lnTo>
                  <a:lnTo>
                    <a:pt x="11811" y="10665"/>
                  </a:lnTo>
                  <a:lnTo>
                    <a:pt x="11790" y="10665"/>
                  </a:lnTo>
                  <a:lnTo>
                    <a:pt x="11758" y="10665"/>
                  </a:lnTo>
                  <a:lnTo>
                    <a:pt x="11737" y="10665"/>
                  </a:lnTo>
                  <a:lnTo>
                    <a:pt x="11705" y="10665"/>
                  </a:lnTo>
                  <a:lnTo>
                    <a:pt x="11684" y="10665"/>
                  </a:lnTo>
                  <a:lnTo>
                    <a:pt x="11652" y="10665"/>
                  </a:lnTo>
                  <a:lnTo>
                    <a:pt x="11631" y="10654"/>
                  </a:lnTo>
                  <a:lnTo>
                    <a:pt x="11599" y="10644"/>
                  </a:lnTo>
                  <a:lnTo>
                    <a:pt x="11578" y="10633"/>
                  </a:lnTo>
                  <a:lnTo>
                    <a:pt x="11546" y="10612"/>
                  </a:lnTo>
                  <a:lnTo>
                    <a:pt x="11525" y="10601"/>
                  </a:lnTo>
                  <a:lnTo>
                    <a:pt x="11493" y="10591"/>
                  </a:lnTo>
                  <a:lnTo>
                    <a:pt x="11472" y="10580"/>
                  </a:lnTo>
                  <a:lnTo>
                    <a:pt x="11440" y="10559"/>
                  </a:lnTo>
                  <a:lnTo>
                    <a:pt x="11419" y="10548"/>
                  </a:lnTo>
                  <a:lnTo>
                    <a:pt x="11387" y="10538"/>
                  </a:lnTo>
                  <a:lnTo>
                    <a:pt x="11366" y="10527"/>
                  </a:lnTo>
                  <a:lnTo>
                    <a:pt x="11334" y="10506"/>
                  </a:lnTo>
                  <a:lnTo>
                    <a:pt x="11313" y="10495"/>
                  </a:lnTo>
                  <a:lnTo>
                    <a:pt x="11281" y="10484"/>
                  </a:lnTo>
                  <a:lnTo>
                    <a:pt x="11259" y="10474"/>
                  </a:lnTo>
                  <a:lnTo>
                    <a:pt x="11249" y="10453"/>
                  </a:lnTo>
                  <a:lnTo>
                    <a:pt x="11228" y="10442"/>
                  </a:lnTo>
                  <a:lnTo>
                    <a:pt x="11217" y="10442"/>
                  </a:lnTo>
                  <a:lnTo>
                    <a:pt x="11206" y="10442"/>
                  </a:lnTo>
                  <a:lnTo>
                    <a:pt x="11196" y="10442"/>
                  </a:lnTo>
                  <a:lnTo>
                    <a:pt x="11164" y="10442"/>
                  </a:lnTo>
                  <a:lnTo>
                    <a:pt x="11143" y="10442"/>
                  </a:lnTo>
                  <a:lnTo>
                    <a:pt x="11111" y="10442"/>
                  </a:lnTo>
                  <a:lnTo>
                    <a:pt x="11090" y="10442"/>
                  </a:lnTo>
                  <a:lnTo>
                    <a:pt x="11058" y="10442"/>
                  </a:lnTo>
                  <a:lnTo>
                    <a:pt x="11037" y="10442"/>
                  </a:lnTo>
                  <a:lnTo>
                    <a:pt x="11005" y="10442"/>
                  </a:lnTo>
                  <a:lnTo>
                    <a:pt x="10984" y="10442"/>
                  </a:lnTo>
                  <a:lnTo>
                    <a:pt x="10952" y="10442"/>
                  </a:lnTo>
                  <a:lnTo>
                    <a:pt x="10931" y="10442"/>
                  </a:lnTo>
                  <a:lnTo>
                    <a:pt x="10899" y="10442"/>
                  </a:lnTo>
                  <a:lnTo>
                    <a:pt x="10877" y="10442"/>
                  </a:lnTo>
                  <a:lnTo>
                    <a:pt x="10846" y="10442"/>
                  </a:lnTo>
                  <a:lnTo>
                    <a:pt x="10824" y="10442"/>
                  </a:lnTo>
                  <a:lnTo>
                    <a:pt x="10782" y="10442"/>
                  </a:lnTo>
                  <a:lnTo>
                    <a:pt x="10739" y="10442"/>
                  </a:lnTo>
                  <a:lnTo>
                    <a:pt x="10697" y="10442"/>
                  </a:lnTo>
                  <a:lnTo>
                    <a:pt x="10665" y="10442"/>
                  </a:lnTo>
                  <a:lnTo>
                    <a:pt x="10623" y="10442"/>
                  </a:lnTo>
                  <a:lnTo>
                    <a:pt x="10580" y="10442"/>
                  </a:lnTo>
                  <a:lnTo>
                    <a:pt x="10538" y="10442"/>
                  </a:lnTo>
                  <a:lnTo>
                    <a:pt x="10506" y="10442"/>
                  </a:lnTo>
                  <a:lnTo>
                    <a:pt x="10464" y="10442"/>
                  </a:lnTo>
                  <a:lnTo>
                    <a:pt x="10421" y="10442"/>
                  </a:lnTo>
                  <a:lnTo>
                    <a:pt x="10379" y="10442"/>
                  </a:lnTo>
                  <a:lnTo>
                    <a:pt x="10347" y="10442"/>
                  </a:lnTo>
                  <a:lnTo>
                    <a:pt x="10304" y="10442"/>
                  </a:lnTo>
                  <a:lnTo>
                    <a:pt x="10262" y="10442"/>
                  </a:lnTo>
                  <a:lnTo>
                    <a:pt x="10241" y="10442"/>
                  </a:lnTo>
                  <a:lnTo>
                    <a:pt x="10209" y="10442"/>
                  </a:lnTo>
                  <a:lnTo>
                    <a:pt x="10188" y="10442"/>
                  </a:lnTo>
                  <a:lnTo>
                    <a:pt x="10156" y="10442"/>
                  </a:lnTo>
                  <a:lnTo>
                    <a:pt x="10145" y="10442"/>
                  </a:lnTo>
                  <a:lnTo>
                    <a:pt x="10135" y="10442"/>
                  </a:lnTo>
                  <a:lnTo>
                    <a:pt x="10113" y="10442"/>
                  </a:lnTo>
                  <a:lnTo>
                    <a:pt x="10103" y="10442"/>
                  </a:lnTo>
                  <a:lnTo>
                    <a:pt x="10092" y="10442"/>
                  </a:lnTo>
                  <a:lnTo>
                    <a:pt x="10082" y="10442"/>
                  </a:lnTo>
                  <a:lnTo>
                    <a:pt x="10060" y="10442"/>
                  </a:lnTo>
                  <a:lnTo>
                    <a:pt x="10050" y="10442"/>
                  </a:lnTo>
                  <a:lnTo>
                    <a:pt x="10039" y="10442"/>
                  </a:lnTo>
                  <a:lnTo>
                    <a:pt x="10029" y="10442"/>
                  </a:lnTo>
                  <a:lnTo>
                    <a:pt x="10007" y="10442"/>
                  </a:lnTo>
                  <a:lnTo>
                    <a:pt x="9997" y="10442"/>
                  </a:lnTo>
                  <a:lnTo>
                    <a:pt x="9986" y="10442"/>
                  </a:lnTo>
                  <a:lnTo>
                    <a:pt x="9986" y="10442"/>
                  </a:lnTo>
                  <a:cubicBezTo>
                    <a:pt x="9530" y="10378"/>
                    <a:pt x="9095" y="10325"/>
                    <a:pt x="8649" y="10262"/>
                  </a:cubicBezTo>
                  <a:cubicBezTo>
                    <a:pt x="7917" y="10156"/>
                    <a:pt x="7185" y="10134"/>
                    <a:pt x="6452" y="10060"/>
                  </a:cubicBezTo>
                  <a:cubicBezTo>
                    <a:pt x="6272" y="10028"/>
                    <a:pt x="6081" y="10028"/>
                    <a:pt x="5901" y="10007"/>
                  </a:cubicBezTo>
                  <a:lnTo>
                    <a:pt x="5890" y="10007"/>
                  </a:lnTo>
                  <a:lnTo>
                    <a:pt x="5869" y="9996"/>
                  </a:lnTo>
                  <a:lnTo>
                    <a:pt x="5858" y="9975"/>
                  </a:lnTo>
                  <a:lnTo>
                    <a:pt x="5848" y="9975"/>
                  </a:lnTo>
                  <a:lnTo>
                    <a:pt x="5837" y="9975"/>
                  </a:lnTo>
                  <a:lnTo>
                    <a:pt x="5816" y="9975"/>
                  </a:lnTo>
                  <a:lnTo>
                    <a:pt x="5805" y="9975"/>
                  </a:lnTo>
                  <a:lnTo>
                    <a:pt x="5794" y="9975"/>
                  </a:lnTo>
                  <a:lnTo>
                    <a:pt x="5784" y="9975"/>
                  </a:lnTo>
                  <a:lnTo>
                    <a:pt x="5763" y="9975"/>
                  </a:lnTo>
                  <a:lnTo>
                    <a:pt x="5752" y="9975"/>
                  </a:lnTo>
                  <a:lnTo>
                    <a:pt x="5741" y="9975"/>
                  </a:lnTo>
                  <a:lnTo>
                    <a:pt x="5731" y="9975"/>
                  </a:lnTo>
                  <a:lnTo>
                    <a:pt x="5710" y="9975"/>
                  </a:lnTo>
                  <a:lnTo>
                    <a:pt x="5699" y="9975"/>
                  </a:lnTo>
                  <a:lnTo>
                    <a:pt x="5688" y="9975"/>
                  </a:lnTo>
                  <a:lnTo>
                    <a:pt x="5678" y="9975"/>
                  </a:lnTo>
                  <a:lnTo>
                    <a:pt x="5656" y="9975"/>
                  </a:lnTo>
                  <a:lnTo>
                    <a:pt x="5646" y="9975"/>
                  </a:lnTo>
                  <a:lnTo>
                    <a:pt x="5635" y="9975"/>
                  </a:lnTo>
                  <a:lnTo>
                    <a:pt x="5625" y="9975"/>
                  </a:lnTo>
                  <a:cubicBezTo>
                    <a:pt x="5572" y="9965"/>
                    <a:pt x="5529" y="9954"/>
                    <a:pt x="5476" y="9943"/>
                  </a:cubicBezTo>
                  <a:cubicBezTo>
                    <a:pt x="5285" y="9858"/>
                    <a:pt x="5094" y="9784"/>
                    <a:pt x="4903" y="9699"/>
                  </a:cubicBezTo>
                  <a:lnTo>
                    <a:pt x="4903" y="9699"/>
                  </a:lnTo>
                  <a:lnTo>
                    <a:pt x="4892" y="9689"/>
                  </a:lnTo>
                  <a:lnTo>
                    <a:pt x="4882" y="9678"/>
                  </a:lnTo>
                  <a:lnTo>
                    <a:pt x="4861" y="9657"/>
                  </a:lnTo>
                  <a:lnTo>
                    <a:pt x="4850" y="9646"/>
                  </a:lnTo>
                  <a:lnTo>
                    <a:pt x="4839" y="9636"/>
                  </a:lnTo>
                  <a:lnTo>
                    <a:pt x="4829" y="9625"/>
                  </a:lnTo>
                  <a:lnTo>
                    <a:pt x="4808" y="9604"/>
                  </a:lnTo>
                  <a:lnTo>
                    <a:pt x="4797" y="9593"/>
                  </a:lnTo>
                  <a:lnTo>
                    <a:pt x="4786" y="9582"/>
                  </a:lnTo>
                  <a:lnTo>
                    <a:pt x="4776" y="9572"/>
                  </a:lnTo>
                  <a:lnTo>
                    <a:pt x="4755" y="9551"/>
                  </a:lnTo>
                  <a:lnTo>
                    <a:pt x="4744" y="9540"/>
                  </a:lnTo>
                  <a:lnTo>
                    <a:pt x="4733" y="9529"/>
                  </a:lnTo>
                  <a:lnTo>
                    <a:pt x="4723" y="9519"/>
                  </a:lnTo>
                  <a:lnTo>
                    <a:pt x="4723" y="9498"/>
                  </a:lnTo>
                  <a:lnTo>
                    <a:pt x="4701" y="9487"/>
                  </a:lnTo>
                  <a:lnTo>
                    <a:pt x="4701" y="9476"/>
                  </a:lnTo>
                  <a:lnTo>
                    <a:pt x="4701" y="9466"/>
                  </a:lnTo>
                  <a:lnTo>
                    <a:pt x="4701" y="9445"/>
                  </a:lnTo>
                  <a:lnTo>
                    <a:pt x="4701" y="9434"/>
                  </a:lnTo>
                  <a:lnTo>
                    <a:pt x="4701" y="9423"/>
                  </a:lnTo>
                  <a:lnTo>
                    <a:pt x="4701" y="9413"/>
                  </a:lnTo>
                  <a:lnTo>
                    <a:pt x="4701" y="9391"/>
                  </a:lnTo>
                  <a:lnTo>
                    <a:pt x="4701" y="9381"/>
                  </a:lnTo>
                  <a:lnTo>
                    <a:pt x="4701" y="9370"/>
                  </a:lnTo>
                  <a:lnTo>
                    <a:pt x="4701" y="9360"/>
                  </a:lnTo>
                  <a:lnTo>
                    <a:pt x="4701" y="9338"/>
                  </a:lnTo>
                  <a:lnTo>
                    <a:pt x="4701" y="9328"/>
                  </a:lnTo>
                  <a:lnTo>
                    <a:pt x="4701" y="9317"/>
                  </a:lnTo>
                  <a:lnTo>
                    <a:pt x="4701" y="9307"/>
                  </a:lnTo>
                  <a:lnTo>
                    <a:pt x="4701" y="9285"/>
                  </a:lnTo>
                  <a:lnTo>
                    <a:pt x="4701" y="9275"/>
                  </a:lnTo>
                  <a:lnTo>
                    <a:pt x="4691" y="9264"/>
                  </a:lnTo>
                  <a:lnTo>
                    <a:pt x="4680" y="9254"/>
                  </a:lnTo>
                  <a:lnTo>
                    <a:pt x="4670" y="9232"/>
                  </a:lnTo>
                  <a:lnTo>
                    <a:pt x="4648" y="9222"/>
                  </a:lnTo>
                  <a:lnTo>
                    <a:pt x="4638" y="9211"/>
                  </a:lnTo>
                  <a:lnTo>
                    <a:pt x="4627" y="9200"/>
                  </a:lnTo>
                  <a:lnTo>
                    <a:pt x="4617" y="9179"/>
                  </a:lnTo>
                  <a:lnTo>
                    <a:pt x="4595" y="9169"/>
                  </a:lnTo>
                  <a:lnTo>
                    <a:pt x="4585" y="9158"/>
                  </a:lnTo>
                  <a:lnTo>
                    <a:pt x="4574" y="9147"/>
                  </a:lnTo>
                  <a:lnTo>
                    <a:pt x="4563" y="9126"/>
                  </a:lnTo>
                  <a:lnTo>
                    <a:pt x="4542" y="9116"/>
                  </a:lnTo>
                  <a:lnTo>
                    <a:pt x="4532" y="9105"/>
                  </a:lnTo>
                  <a:lnTo>
                    <a:pt x="4521" y="9094"/>
                  </a:lnTo>
                  <a:lnTo>
                    <a:pt x="4510" y="9073"/>
                  </a:lnTo>
                  <a:lnTo>
                    <a:pt x="4489" y="9063"/>
                  </a:lnTo>
                  <a:lnTo>
                    <a:pt x="4479" y="9052"/>
                  </a:lnTo>
                  <a:lnTo>
                    <a:pt x="4468" y="9041"/>
                  </a:lnTo>
                  <a:lnTo>
                    <a:pt x="4457" y="9020"/>
                  </a:lnTo>
                  <a:lnTo>
                    <a:pt x="4436" y="9009"/>
                  </a:lnTo>
                  <a:lnTo>
                    <a:pt x="4426" y="8999"/>
                  </a:lnTo>
                  <a:lnTo>
                    <a:pt x="4415" y="8999"/>
                  </a:lnTo>
                  <a:lnTo>
                    <a:pt x="4404" y="8999"/>
                  </a:lnTo>
                  <a:lnTo>
                    <a:pt x="4383" y="8999"/>
                  </a:lnTo>
                  <a:lnTo>
                    <a:pt x="4372" y="8999"/>
                  </a:lnTo>
                  <a:lnTo>
                    <a:pt x="4362" y="8999"/>
                  </a:lnTo>
                  <a:lnTo>
                    <a:pt x="4351" y="8999"/>
                  </a:lnTo>
                  <a:lnTo>
                    <a:pt x="4330" y="8999"/>
                  </a:lnTo>
                  <a:lnTo>
                    <a:pt x="4319" y="8999"/>
                  </a:lnTo>
                  <a:lnTo>
                    <a:pt x="4309" y="8999"/>
                  </a:lnTo>
                  <a:lnTo>
                    <a:pt x="4298" y="8999"/>
                  </a:lnTo>
                  <a:lnTo>
                    <a:pt x="4277" y="8999"/>
                  </a:lnTo>
                  <a:lnTo>
                    <a:pt x="4266" y="8999"/>
                  </a:lnTo>
                  <a:lnTo>
                    <a:pt x="4256" y="8999"/>
                  </a:lnTo>
                  <a:lnTo>
                    <a:pt x="4245" y="8999"/>
                  </a:lnTo>
                  <a:lnTo>
                    <a:pt x="4224" y="8999"/>
                  </a:lnTo>
                  <a:lnTo>
                    <a:pt x="4213" y="8999"/>
                  </a:lnTo>
                  <a:lnTo>
                    <a:pt x="4203" y="8999"/>
                  </a:lnTo>
                  <a:lnTo>
                    <a:pt x="4192" y="8999"/>
                  </a:lnTo>
                  <a:lnTo>
                    <a:pt x="4171" y="8999"/>
                  </a:lnTo>
                  <a:lnTo>
                    <a:pt x="4160" y="8999"/>
                  </a:lnTo>
                  <a:lnTo>
                    <a:pt x="4150" y="8999"/>
                  </a:lnTo>
                  <a:lnTo>
                    <a:pt x="4139" y="8999"/>
                  </a:lnTo>
                  <a:lnTo>
                    <a:pt x="4118" y="8999"/>
                  </a:lnTo>
                  <a:lnTo>
                    <a:pt x="4107" y="8999"/>
                  </a:lnTo>
                  <a:lnTo>
                    <a:pt x="4097" y="8999"/>
                  </a:lnTo>
                  <a:lnTo>
                    <a:pt x="4086" y="8999"/>
                  </a:lnTo>
                  <a:lnTo>
                    <a:pt x="4065" y="8999"/>
                  </a:lnTo>
                  <a:lnTo>
                    <a:pt x="4054" y="8999"/>
                  </a:lnTo>
                  <a:lnTo>
                    <a:pt x="4044" y="8999"/>
                  </a:lnTo>
                  <a:lnTo>
                    <a:pt x="4033" y="8999"/>
                  </a:lnTo>
                  <a:lnTo>
                    <a:pt x="4012" y="8988"/>
                  </a:lnTo>
                  <a:lnTo>
                    <a:pt x="4001" y="8967"/>
                  </a:lnTo>
                  <a:lnTo>
                    <a:pt x="3990" y="8956"/>
                  </a:lnTo>
                  <a:lnTo>
                    <a:pt x="3980" y="8946"/>
                  </a:lnTo>
                  <a:lnTo>
                    <a:pt x="3959" y="8935"/>
                  </a:lnTo>
                  <a:lnTo>
                    <a:pt x="3948" y="8914"/>
                  </a:lnTo>
                  <a:lnTo>
                    <a:pt x="3937" y="8903"/>
                  </a:lnTo>
                  <a:lnTo>
                    <a:pt x="3927" y="8893"/>
                  </a:lnTo>
                  <a:lnTo>
                    <a:pt x="3906" y="8882"/>
                  </a:lnTo>
                  <a:lnTo>
                    <a:pt x="3895" y="8861"/>
                  </a:lnTo>
                  <a:lnTo>
                    <a:pt x="3895" y="8850"/>
                  </a:lnTo>
                  <a:lnTo>
                    <a:pt x="3895" y="8840"/>
                  </a:lnTo>
                  <a:lnTo>
                    <a:pt x="3895" y="8829"/>
                  </a:lnTo>
                  <a:lnTo>
                    <a:pt x="3895" y="8808"/>
                  </a:lnTo>
                  <a:lnTo>
                    <a:pt x="3895" y="8797"/>
                  </a:lnTo>
                  <a:lnTo>
                    <a:pt x="3895" y="8787"/>
                  </a:lnTo>
                  <a:lnTo>
                    <a:pt x="3895" y="8776"/>
                  </a:lnTo>
                  <a:lnTo>
                    <a:pt x="3895" y="8755"/>
                  </a:lnTo>
                  <a:lnTo>
                    <a:pt x="3884" y="8744"/>
                  </a:lnTo>
                  <a:lnTo>
                    <a:pt x="3874" y="8734"/>
                  </a:lnTo>
                  <a:lnTo>
                    <a:pt x="3853" y="8723"/>
                  </a:lnTo>
                  <a:lnTo>
                    <a:pt x="3842" y="8702"/>
                  </a:lnTo>
                  <a:lnTo>
                    <a:pt x="3831" y="8691"/>
                  </a:lnTo>
                  <a:lnTo>
                    <a:pt x="3821" y="8680"/>
                  </a:lnTo>
                  <a:lnTo>
                    <a:pt x="3799" y="8670"/>
                  </a:lnTo>
                  <a:lnTo>
                    <a:pt x="3789" y="8649"/>
                  </a:lnTo>
                  <a:lnTo>
                    <a:pt x="3778" y="8638"/>
                  </a:lnTo>
                  <a:lnTo>
                    <a:pt x="3768" y="8627"/>
                  </a:lnTo>
                  <a:lnTo>
                    <a:pt x="3746" y="8617"/>
                  </a:lnTo>
                  <a:lnTo>
                    <a:pt x="3736" y="8617"/>
                  </a:lnTo>
                  <a:lnTo>
                    <a:pt x="3725" y="8617"/>
                  </a:lnTo>
                  <a:lnTo>
                    <a:pt x="3715" y="8617"/>
                  </a:lnTo>
                  <a:lnTo>
                    <a:pt x="3693" y="8617"/>
                  </a:lnTo>
                  <a:lnTo>
                    <a:pt x="3672" y="8617"/>
                  </a:lnTo>
                  <a:lnTo>
                    <a:pt x="3640" y="8617"/>
                  </a:lnTo>
                  <a:lnTo>
                    <a:pt x="3619" y="8617"/>
                  </a:lnTo>
                  <a:lnTo>
                    <a:pt x="3587" y="8617"/>
                  </a:lnTo>
                  <a:lnTo>
                    <a:pt x="3566" y="8617"/>
                  </a:lnTo>
                  <a:lnTo>
                    <a:pt x="3534" y="8627"/>
                  </a:lnTo>
                  <a:lnTo>
                    <a:pt x="3513" y="8638"/>
                  </a:lnTo>
                  <a:lnTo>
                    <a:pt x="3481" y="8649"/>
                  </a:lnTo>
                  <a:lnTo>
                    <a:pt x="3460" y="8670"/>
                  </a:lnTo>
                  <a:lnTo>
                    <a:pt x="3428" y="8680"/>
                  </a:lnTo>
                  <a:lnTo>
                    <a:pt x="3407" y="8691"/>
                  </a:lnTo>
                  <a:lnTo>
                    <a:pt x="3375" y="8702"/>
                  </a:lnTo>
                  <a:lnTo>
                    <a:pt x="3354" y="8723"/>
                  </a:lnTo>
                  <a:lnTo>
                    <a:pt x="3322" y="8734"/>
                  </a:lnTo>
                  <a:lnTo>
                    <a:pt x="3301" y="8744"/>
                  </a:lnTo>
                  <a:lnTo>
                    <a:pt x="3269" y="8755"/>
                  </a:lnTo>
                  <a:lnTo>
                    <a:pt x="3237" y="8776"/>
                  </a:lnTo>
                  <a:lnTo>
                    <a:pt x="3195" y="8787"/>
                  </a:lnTo>
                  <a:lnTo>
                    <a:pt x="3152" y="8797"/>
                  </a:lnTo>
                  <a:lnTo>
                    <a:pt x="3110" y="8808"/>
                  </a:lnTo>
                  <a:lnTo>
                    <a:pt x="3078" y="8829"/>
                  </a:lnTo>
                  <a:lnTo>
                    <a:pt x="3035" y="8840"/>
                  </a:lnTo>
                  <a:lnTo>
                    <a:pt x="2993" y="8850"/>
                  </a:lnTo>
                  <a:lnTo>
                    <a:pt x="2951" y="8861"/>
                  </a:lnTo>
                  <a:lnTo>
                    <a:pt x="2919" y="8882"/>
                  </a:lnTo>
                  <a:lnTo>
                    <a:pt x="2887" y="8893"/>
                  </a:lnTo>
                  <a:lnTo>
                    <a:pt x="2866" y="8903"/>
                  </a:lnTo>
                  <a:lnTo>
                    <a:pt x="2866" y="8903"/>
                  </a:lnTo>
                  <a:cubicBezTo>
                    <a:pt x="2728" y="8850"/>
                    <a:pt x="2579" y="8808"/>
                    <a:pt x="2441" y="8776"/>
                  </a:cubicBezTo>
                  <a:cubicBezTo>
                    <a:pt x="2420" y="8776"/>
                    <a:pt x="2409" y="8755"/>
                    <a:pt x="2399" y="8755"/>
                  </a:cubicBezTo>
                  <a:lnTo>
                    <a:pt x="2399" y="8755"/>
                  </a:lnTo>
                  <a:lnTo>
                    <a:pt x="2399" y="8744"/>
                  </a:lnTo>
                  <a:lnTo>
                    <a:pt x="2399" y="8734"/>
                  </a:lnTo>
                  <a:lnTo>
                    <a:pt x="2399" y="8723"/>
                  </a:lnTo>
                  <a:lnTo>
                    <a:pt x="2399" y="8702"/>
                  </a:lnTo>
                  <a:lnTo>
                    <a:pt x="2399" y="8691"/>
                  </a:lnTo>
                  <a:lnTo>
                    <a:pt x="2399" y="8680"/>
                  </a:lnTo>
                  <a:lnTo>
                    <a:pt x="2399" y="8670"/>
                  </a:lnTo>
                  <a:lnTo>
                    <a:pt x="2399" y="8649"/>
                  </a:lnTo>
                  <a:lnTo>
                    <a:pt x="2399" y="8638"/>
                  </a:lnTo>
                  <a:lnTo>
                    <a:pt x="2399" y="8627"/>
                  </a:lnTo>
                  <a:lnTo>
                    <a:pt x="2399" y="8617"/>
                  </a:lnTo>
                  <a:lnTo>
                    <a:pt x="2399" y="8596"/>
                  </a:lnTo>
                  <a:lnTo>
                    <a:pt x="2399" y="8585"/>
                  </a:lnTo>
                  <a:lnTo>
                    <a:pt x="2399" y="8574"/>
                  </a:lnTo>
                  <a:lnTo>
                    <a:pt x="2399" y="8564"/>
                  </a:lnTo>
                  <a:lnTo>
                    <a:pt x="2399" y="8543"/>
                  </a:lnTo>
                  <a:lnTo>
                    <a:pt x="2399" y="8532"/>
                  </a:lnTo>
                  <a:lnTo>
                    <a:pt x="2399" y="8521"/>
                  </a:lnTo>
                  <a:lnTo>
                    <a:pt x="2399" y="8511"/>
                  </a:lnTo>
                  <a:lnTo>
                    <a:pt x="2399" y="8489"/>
                  </a:lnTo>
                  <a:lnTo>
                    <a:pt x="2399" y="8479"/>
                  </a:lnTo>
                  <a:lnTo>
                    <a:pt x="2388" y="8468"/>
                  </a:lnTo>
                  <a:lnTo>
                    <a:pt x="2367" y="8458"/>
                  </a:lnTo>
                  <a:lnTo>
                    <a:pt x="2356" y="8436"/>
                  </a:lnTo>
                  <a:lnTo>
                    <a:pt x="2346" y="8426"/>
                  </a:lnTo>
                  <a:lnTo>
                    <a:pt x="2335" y="8415"/>
                  </a:lnTo>
                  <a:lnTo>
                    <a:pt x="2314" y="8405"/>
                  </a:lnTo>
                  <a:lnTo>
                    <a:pt x="2303" y="8405"/>
                  </a:lnTo>
                  <a:lnTo>
                    <a:pt x="2293" y="8405"/>
                  </a:lnTo>
                  <a:lnTo>
                    <a:pt x="2282" y="8405"/>
                  </a:lnTo>
                  <a:lnTo>
                    <a:pt x="2261" y="8405"/>
                  </a:lnTo>
                  <a:lnTo>
                    <a:pt x="2250" y="8405"/>
                  </a:lnTo>
                  <a:lnTo>
                    <a:pt x="2240" y="8405"/>
                  </a:lnTo>
                  <a:lnTo>
                    <a:pt x="2229" y="8405"/>
                  </a:lnTo>
                  <a:lnTo>
                    <a:pt x="2208" y="8405"/>
                  </a:lnTo>
                  <a:lnTo>
                    <a:pt x="2197" y="8405"/>
                  </a:lnTo>
                  <a:lnTo>
                    <a:pt x="2186" y="8405"/>
                  </a:lnTo>
                  <a:lnTo>
                    <a:pt x="2176" y="8405"/>
                  </a:lnTo>
                  <a:lnTo>
                    <a:pt x="2155" y="8415"/>
                  </a:lnTo>
                  <a:lnTo>
                    <a:pt x="2144" y="8426"/>
                  </a:lnTo>
                  <a:lnTo>
                    <a:pt x="2133" y="8436"/>
                  </a:lnTo>
                  <a:lnTo>
                    <a:pt x="2123" y="8458"/>
                  </a:lnTo>
                  <a:lnTo>
                    <a:pt x="2102" y="8468"/>
                  </a:lnTo>
                  <a:lnTo>
                    <a:pt x="2091" y="8479"/>
                  </a:lnTo>
                  <a:lnTo>
                    <a:pt x="2080" y="8489"/>
                  </a:lnTo>
                  <a:lnTo>
                    <a:pt x="2049" y="8511"/>
                  </a:lnTo>
                  <a:lnTo>
                    <a:pt x="2027" y="8521"/>
                  </a:lnTo>
                  <a:lnTo>
                    <a:pt x="1995" y="8532"/>
                  </a:lnTo>
                  <a:lnTo>
                    <a:pt x="1974" y="8543"/>
                  </a:lnTo>
                  <a:lnTo>
                    <a:pt x="1942" y="8564"/>
                  </a:lnTo>
                  <a:lnTo>
                    <a:pt x="1921" y="8574"/>
                  </a:lnTo>
                  <a:lnTo>
                    <a:pt x="1889" y="8585"/>
                  </a:lnTo>
                  <a:lnTo>
                    <a:pt x="1868" y="8596"/>
                  </a:lnTo>
                  <a:lnTo>
                    <a:pt x="1858" y="8617"/>
                  </a:lnTo>
                  <a:cubicBezTo>
                    <a:pt x="1571" y="8532"/>
                    <a:pt x="1306" y="8415"/>
                    <a:pt x="1136" y="8161"/>
                  </a:cubicBezTo>
                  <a:cubicBezTo>
                    <a:pt x="1125" y="8150"/>
                    <a:pt x="1115" y="8118"/>
                    <a:pt x="1115" y="8107"/>
                  </a:cubicBezTo>
                  <a:lnTo>
                    <a:pt x="1115" y="8107"/>
                  </a:lnTo>
                  <a:lnTo>
                    <a:pt x="1115" y="8097"/>
                  </a:lnTo>
                  <a:lnTo>
                    <a:pt x="1115" y="8086"/>
                  </a:lnTo>
                  <a:lnTo>
                    <a:pt x="1115" y="8065"/>
                  </a:lnTo>
                  <a:lnTo>
                    <a:pt x="1115" y="8054"/>
                  </a:lnTo>
                  <a:lnTo>
                    <a:pt x="1115" y="8044"/>
                  </a:lnTo>
                  <a:lnTo>
                    <a:pt x="1115" y="8033"/>
                  </a:lnTo>
                  <a:lnTo>
                    <a:pt x="1115" y="8012"/>
                  </a:lnTo>
                  <a:lnTo>
                    <a:pt x="1115" y="8001"/>
                  </a:lnTo>
                  <a:lnTo>
                    <a:pt x="1115" y="7991"/>
                  </a:lnTo>
                  <a:lnTo>
                    <a:pt x="1115" y="7980"/>
                  </a:lnTo>
                  <a:lnTo>
                    <a:pt x="1115" y="7959"/>
                  </a:lnTo>
                  <a:lnTo>
                    <a:pt x="1115" y="7948"/>
                  </a:lnTo>
                  <a:lnTo>
                    <a:pt x="1115" y="7938"/>
                  </a:lnTo>
                  <a:lnTo>
                    <a:pt x="1115" y="7906"/>
                  </a:lnTo>
                  <a:lnTo>
                    <a:pt x="1115" y="7885"/>
                  </a:lnTo>
                  <a:lnTo>
                    <a:pt x="1115" y="7853"/>
                  </a:lnTo>
                  <a:lnTo>
                    <a:pt x="1115" y="7832"/>
                  </a:lnTo>
                  <a:lnTo>
                    <a:pt x="1115" y="7800"/>
                  </a:lnTo>
                  <a:lnTo>
                    <a:pt x="1115" y="7778"/>
                  </a:lnTo>
                  <a:lnTo>
                    <a:pt x="1115" y="7747"/>
                  </a:lnTo>
                  <a:lnTo>
                    <a:pt x="1115" y="7725"/>
                  </a:lnTo>
                  <a:lnTo>
                    <a:pt x="1115" y="7694"/>
                  </a:lnTo>
                  <a:lnTo>
                    <a:pt x="1115" y="7672"/>
                  </a:lnTo>
                  <a:lnTo>
                    <a:pt x="1115" y="7641"/>
                  </a:lnTo>
                  <a:lnTo>
                    <a:pt x="1115" y="7619"/>
                  </a:lnTo>
                  <a:lnTo>
                    <a:pt x="1115" y="7587"/>
                  </a:lnTo>
                  <a:lnTo>
                    <a:pt x="1115" y="7566"/>
                  </a:lnTo>
                  <a:lnTo>
                    <a:pt x="1115" y="7534"/>
                  </a:lnTo>
                  <a:lnTo>
                    <a:pt x="1115" y="7513"/>
                  </a:lnTo>
                  <a:lnTo>
                    <a:pt x="1115" y="7481"/>
                  </a:lnTo>
                  <a:lnTo>
                    <a:pt x="1115" y="7460"/>
                  </a:lnTo>
                  <a:lnTo>
                    <a:pt x="1115" y="7428"/>
                  </a:lnTo>
                  <a:lnTo>
                    <a:pt x="1115" y="7407"/>
                  </a:lnTo>
                  <a:lnTo>
                    <a:pt x="1115" y="7375"/>
                  </a:lnTo>
                  <a:lnTo>
                    <a:pt x="1115" y="7354"/>
                  </a:lnTo>
                  <a:lnTo>
                    <a:pt x="1115" y="7322"/>
                  </a:lnTo>
                  <a:lnTo>
                    <a:pt x="1115" y="7301"/>
                  </a:lnTo>
                  <a:lnTo>
                    <a:pt x="1115" y="7269"/>
                  </a:lnTo>
                  <a:lnTo>
                    <a:pt x="1115" y="7248"/>
                  </a:lnTo>
                  <a:lnTo>
                    <a:pt x="1115" y="7216"/>
                  </a:lnTo>
                  <a:lnTo>
                    <a:pt x="1115" y="7195"/>
                  </a:lnTo>
                  <a:lnTo>
                    <a:pt x="1115" y="7163"/>
                  </a:lnTo>
                  <a:lnTo>
                    <a:pt x="1115" y="7142"/>
                  </a:lnTo>
                  <a:lnTo>
                    <a:pt x="1115" y="7110"/>
                  </a:lnTo>
                  <a:lnTo>
                    <a:pt x="1115" y="7089"/>
                  </a:lnTo>
                  <a:lnTo>
                    <a:pt x="1115" y="7057"/>
                  </a:lnTo>
                  <a:lnTo>
                    <a:pt x="1115" y="7036"/>
                  </a:lnTo>
                  <a:lnTo>
                    <a:pt x="1115" y="7004"/>
                  </a:lnTo>
                  <a:lnTo>
                    <a:pt x="1115" y="6983"/>
                  </a:lnTo>
                  <a:lnTo>
                    <a:pt x="1115" y="6951"/>
                  </a:lnTo>
                  <a:lnTo>
                    <a:pt x="1115" y="6930"/>
                  </a:lnTo>
                  <a:lnTo>
                    <a:pt x="1115" y="6898"/>
                  </a:lnTo>
                  <a:lnTo>
                    <a:pt x="1115" y="6876"/>
                  </a:lnTo>
                  <a:lnTo>
                    <a:pt x="1115" y="6845"/>
                  </a:lnTo>
                  <a:lnTo>
                    <a:pt x="1125" y="6823"/>
                  </a:lnTo>
                  <a:lnTo>
                    <a:pt x="1136" y="6792"/>
                  </a:lnTo>
                  <a:lnTo>
                    <a:pt x="1147" y="6770"/>
                  </a:lnTo>
                  <a:lnTo>
                    <a:pt x="1168" y="6739"/>
                  </a:lnTo>
                  <a:lnTo>
                    <a:pt x="1178" y="6707"/>
                  </a:lnTo>
                  <a:lnTo>
                    <a:pt x="1189" y="6664"/>
                  </a:lnTo>
                  <a:lnTo>
                    <a:pt x="1200" y="6622"/>
                  </a:lnTo>
                  <a:lnTo>
                    <a:pt x="1221" y="6579"/>
                  </a:lnTo>
                  <a:lnTo>
                    <a:pt x="1231" y="6548"/>
                  </a:lnTo>
                  <a:lnTo>
                    <a:pt x="1242" y="6505"/>
                  </a:lnTo>
                  <a:lnTo>
                    <a:pt x="1253" y="6463"/>
                  </a:lnTo>
                  <a:lnTo>
                    <a:pt x="1274" y="6420"/>
                  </a:lnTo>
                  <a:lnTo>
                    <a:pt x="1284" y="6388"/>
                  </a:lnTo>
                  <a:lnTo>
                    <a:pt x="1295" y="6346"/>
                  </a:lnTo>
                  <a:lnTo>
                    <a:pt x="1306" y="6303"/>
                  </a:lnTo>
                  <a:lnTo>
                    <a:pt x="1327" y="6261"/>
                  </a:lnTo>
                  <a:lnTo>
                    <a:pt x="1338" y="6229"/>
                  </a:lnTo>
                  <a:lnTo>
                    <a:pt x="1348" y="6187"/>
                  </a:lnTo>
                  <a:lnTo>
                    <a:pt x="1359" y="6144"/>
                  </a:lnTo>
                  <a:lnTo>
                    <a:pt x="1380" y="6102"/>
                  </a:lnTo>
                  <a:lnTo>
                    <a:pt x="1391" y="6070"/>
                  </a:lnTo>
                  <a:lnTo>
                    <a:pt x="1401" y="6028"/>
                  </a:lnTo>
                  <a:lnTo>
                    <a:pt x="1412" y="5985"/>
                  </a:lnTo>
                  <a:lnTo>
                    <a:pt x="1433" y="5943"/>
                  </a:lnTo>
                  <a:lnTo>
                    <a:pt x="1444" y="5911"/>
                  </a:lnTo>
                  <a:lnTo>
                    <a:pt x="1454" y="5868"/>
                  </a:lnTo>
                  <a:lnTo>
                    <a:pt x="1465" y="5826"/>
                  </a:lnTo>
                  <a:lnTo>
                    <a:pt x="1486" y="5783"/>
                  </a:lnTo>
                  <a:lnTo>
                    <a:pt x="1497" y="5752"/>
                  </a:lnTo>
                  <a:lnTo>
                    <a:pt x="1507" y="5709"/>
                  </a:lnTo>
                  <a:lnTo>
                    <a:pt x="1507" y="5667"/>
                  </a:lnTo>
                  <a:lnTo>
                    <a:pt x="1507" y="5646"/>
                  </a:lnTo>
                  <a:lnTo>
                    <a:pt x="1507" y="5614"/>
                  </a:lnTo>
                  <a:lnTo>
                    <a:pt x="1507" y="5592"/>
                  </a:lnTo>
                  <a:lnTo>
                    <a:pt x="1507" y="5561"/>
                  </a:lnTo>
                  <a:lnTo>
                    <a:pt x="1507" y="5539"/>
                  </a:lnTo>
                  <a:lnTo>
                    <a:pt x="1507" y="5508"/>
                  </a:lnTo>
                  <a:lnTo>
                    <a:pt x="1507" y="5486"/>
                  </a:lnTo>
                  <a:lnTo>
                    <a:pt x="1507" y="5455"/>
                  </a:lnTo>
                  <a:lnTo>
                    <a:pt x="1507" y="5433"/>
                  </a:lnTo>
                  <a:lnTo>
                    <a:pt x="1507" y="5401"/>
                  </a:lnTo>
                  <a:lnTo>
                    <a:pt x="1507" y="5380"/>
                  </a:lnTo>
                  <a:lnTo>
                    <a:pt x="1507" y="5348"/>
                  </a:lnTo>
                  <a:lnTo>
                    <a:pt x="1507" y="5327"/>
                  </a:lnTo>
                  <a:lnTo>
                    <a:pt x="1507" y="5295"/>
                  </a:lnTo>
                  <a:lnTo>
                    <a:pt x="1507" y="5274"/>
                  </a:lnTo>
                  <a:lnTo>
                    <a:pt x="1507" y="5242"/>
                  </a:lnTo>
                  <a:lnTo>
                    <a:pt x="1507" y="5221"/>
                  </a:lnTo>
                  <a:lnTo>
                    <a:pt x="1507" y="5189"/>
                  </a:lnTo>
                  <a:lnTo>
                    <a:pt x="1507" y="5168"/>
                  </a:lnTo>
                  <a:lnTo>
                    <a:pt x="1507" y="5136"/>
                  </a:lnTo>
                  <a:lnTo>
                    <a:pt x="1507" y="5115"/>
                  </a:lnTo>
                  <a:lnTo>
                    <a:pt x="1507" y="5083"/>
                  </a:lnTo>
                  <a:lnTo>
                    <a:pt x="1507" y="5062"/>
                  </a:lnTo>
                  <a:lnTo>
                    <a:pt x="1507" y="5030"/>
                  </a:lnTo>
                  <a:lnTo>
                    <a:pt x="1507" y="5009"/>
                  </a:lnTo>
                  <a:lnTo>
                    <a:pt x="1507" y="4977"/>
                  </a:lnTo>
                  <a:lnTo>
                    <a:pt x="1507" y="4956"/>
                  </a:lnTo>
                  <a:lnTo>
                    <a:pt x="1507" y="4924"/>
                  </a:lnTo>
                  <a:lnTo>
                    <a:pt x="1507" y="4903"/>
                  </a:lnTo>
                  <a:lnTo>
                    <a:pt x="1507" y="4871"/>
                  </a:lnTo>
                  <a:lnTo>
                    <a:pt x="1518" y="4850"/>
                  </a:lnTo>
                  <a:lnTo>
                    <a:pt x="1539" y="4818"/>
                  </a:lnTo>
                  <a:lnTo>
                    <a:pt x="1550" y="4797"/>
                  </a:lnTo>
                  <a:lnTo>
                    <a:pt x="1560" y="4765"/>
                  </a:lnTo>
                  <a:lnTo>
                    <a:pt x="1571" y="4744"/>
                  </a:lnTo>
                  <a:lnTo>
                    <a:pt x="1592" y="4712"/>
                  </a:lnTo>
                  <a:lnTo>
                    <a:pt x="1603" y="4669"/>
                  </a:lnTo>
                  <a:lnTo>
                    <a:pt x="1613" y="4637"/>
                  </a:lnTo>
                  <a:lnTo>
                    <a:pt x="1624" y="4595"/>
                  </a:lnTo>
                  <a:lnTo>
                    <a:pt x="1645" y="4553"/>
                  </a:lnTo>
                  <a:lnTo>
                    <a:pt x="1656" y="4510"/>
                  </a:lnTo>
                  <a:lnTo>
                    <a:pt x="1667" y="4478"/>
                  </a:lnTo>
                  <a:lnTo>
                    <a:pt x="1677" y="4436"/>
                  </a:lnTo>
                  <a:lnTo>
                    <a:pt x="1698" y="4393"/>
                  </a:lnTo>
                  <a:lnTo>
                    <a:pt x="1709" y="4351"/>
                  </a:lnTo>
                  <a:lnTo>
                    <a:pt x="1720" y="4319"/>
                  </a:lnTo>
                  <a:lnTo>
                    <a:pt x="1730" y="4277"/>
                  </a:lnTo>
                  <a:lnTo>
                    <a:pt x="1751" y="4234"/>
                  </a:lnTo>
                  <a:lnTo>
                    <a:pt x="1762" y="4192"/>
                  </a:lnTo>
                  <a:lnTo>
                    <a:pt x="1773" y="4160"/>
                  </a:lnTo>
                  <a:lnTo>
                    <a:pt x="1783" y="4117"/>
                  </a:lnTo>
                  <a:lnTo>
                    <a:pt x="1804" y="4075"/>
                  </a:lnTo>
                  <a:lnTo>
                    <a:pt x="1815" y="4033"/>
                  </a:lnTo>
                  <a:lnTo>
                    <a:pt x="1826" y="4001"/>
                  </a:lnTo>
                  <a:lnTo>
                    <a:pt x="1826" y="3958"/>
                  </a:lnTo>
                  <a:lnTo>
                    <a:pt x="1826" y="3916"/>
                  </a:lnTo>
                  <a:lnTo>
                    <a:pt x="1826" y="3873"/>
                  </a:lnTo>
                  <a:lnTo>
                    <a:pt x="1826" y="3842"/>
                  </a:lnTo>
                  <a:lnTo>
                    <a:pt x="1826" y="3799"/>
                  </a:lnTo>
                  <a:lnTo>
                    <a:pt x="1826" y="3757"/>
                  </a:lnTo>
                  <a:lnTo>
                    <a:pt x="1826" y="3714"/>
                  </a:lnTo>
                  <a:lnTo>
                    <a:pt x="1826" y="3682"/>
                  </a:lnTo>
                  <a:lnTo>
                    <a:pt x="1826" y="3640"/>
                  </a:lnTo>
                  <a:lnTo>
                    <a:pt x="1815" y="3597"/>
                  </a:lnTo>
                  <a:lnTo>
                    <a:pt x="1804" y="3555"/>
                  </a:lnTo>
                  <a:lnTo>
                    <a:pt x="1783" y="3534"/>
                  </a:lnTo>
                  <a:lnTo>
                    <a:pt x="1773" y="3502"/>
                  </a:lnTo>
                  <a:lnTo>
                    <a:pt x="1762" y="3481"/>
                  </a:lnTo>
                  <a:lnTo>
                    <a:pt x="1751" y="3449"/>
                  </a:lnTo>
                  <a:lnTo>
                    <a:pt x="1730" y="3438"/>
                  </a:lnTo>
                  <a:lnTo>
                    <a:pt x="1720" y="3428"/>
                  </a:lnTo>
                  <a:lnTo>
                    <a:pt x="1709" y="3417"/>
                  </a:lnTo>
                  <a:lnTo>
                    <a:pt x="1698" y="3396"/>
                  </a:lnTo>
                  <a:lnTo>
                    <a:pt x="1677" y="3385"/>
                  </a:lnTo>
                  <a:lnTo>
                    <a:pt x="1677" y="3375"/>
                  </a:lnTo>
                  <a:lnTo>
                    <a:pt x="1677" y="3364"/>
                  </a:lnTo>
                  <a:lnTo>
                    <a:pt x="1677" y="3343"/>
                  </a:lnTo>
                  <a:lnTo>
                    <a:pt x="1677" y="3332"/>
                  </a:lnTo>
                  <a:lnTo>
                    <a:pt x="1677" y="3322"/>
                  </a:lnTo>
                  <a:lnTo>
                    <a:pt x="1677" y="3311"/>
                  </a:lnTo>
                  <a:lnTo>
                    <a:pt x="1677" y="3290"/>
                  </a:lnTo>
                  <a:lnTo>
                    <a:pt x="1677" y="3279"/>
                  </a:lnTo>
                  <a:lnTo>
                    <a:pt x="1677" y="3269"/>
                  </a:lnTo>
                  <a:lnTo>
                    <a:pt x="1677" y="3258"/>
                  </a:lnTo>
                  <a:lnTo>
                    <a:pt x="1677" y="3237"/>
                  </a:lnTo>
                  <a:lnTo>
                    <a:pt x="1677" y="3226"/>
                  </a:lnTo>
                  <a:lnTo>
                    <a:pt x="1677" y="3215"/>
                  </a:lnTo>
                  <a:lnTo>
                    <a:pt x="1677" y="3205"/>
                  </a:lnTo>
                  <a:lnTo>
                    <a:pt x="1677" y="3184"/>
                  </a:lnTo>
                  <a:lnTo>
                    <a:pt x="1677" y="3173"/>
                  </a:lnTo>
                  <a:lnTo>
                    <a:pt x="1677" y="3162"/>
                  </a:lnTo>
                  <a:lnTo>
                    <a:pt x="1677" y="3152"/>
                  </a:lnTo>
                  <a:lnTo>
                    <a:pt x="1677" y="3131"/>
                  </a:lnTo>
                  <a:lnTo>
                    <a:pt x="1677" y="3120"/>
                  </a:lnTo>
                  <a:lnTo>
                    <a:pt x="1677" y="3109"/>
                  </a:lnTo>
                  <a:lnTo>
                    <a:pt x="1677" y="3099"/>
                  </a:lnTo>
                  <a:lnTo>
                    <a:pt x="1677" y="3077"/>
                  </a:lnTo>
                  <a:lnTo>
                    <a:pt x="1677" y="3056"/>
                  </a:lnTo>
                  <a:lnTo>
                    <a:pt x="1677" y="3024"/>
                  </a:lnTo>
                  <a:lnTo>
                    <a:pt x="1677" y="3003"/>
                  </a:lnTo>
                  <a:lnTo>
                    <a:pt x="1677" y="2971"/>
                  </a:lnTo>
                  <a:lnTo>
                    <a:pt x="1677" y="2950"/>
                  </a:lnTo>
                  <a:lnTo>
                    <a:pt x="1677" y="2918"/>
                  </a:lnTo>
                  <a:lnTo>
                    <a:pt x="1677" y="2897"/>
                  </a:lnTo>
                  <a:lnTo>
                    <a:pt x="1677" y="2865"/>
                  </a:lnTo>
                  <a:lnTo>
                    <a:pt x="1677" y="2844"/>
                  </a:lnTo>
                  <a:lnTo>
                    <a:pt x="1677" y="2812"/>
                  </a:lnTo>
                  <a:lnTo>
                    <a:pt x="1677" y="2791"/>
                  </a:lnTo>
                  <a:lnTo>
                    <a:pt x="1677" y="2759"/>
                  </a:lnTo>
                  <a:lnTo>
                    <a:pt x="1677" y="2738"/>
                  </a:lnTo>
                  <a:lnTo>
                    <a:pt x="1677" y="2706"/>
                  </a:lnTo>
                  <a:lnTo>
                    <a:pt x="1677" y="2685"/>
                  </a:lnTo>
                  <a:lnTo>
                    <a:pt x="1677" y="2653"/>
                  </a:lnTo>
                  <a:lnTo>
                    <a:pt x="1667" y="2632"/>
                  </a:lnTo>
                  <a:lnTo>
                    <a:pt x="1656" y="2600"/>
                  </a:lnTo>
                  <a:lnTo>
                    <a:pt x="1645" y="2579"/>
                  </a:lnTo>
                  <a:lnTo>
                    <a:pt x="1624" y="2547"/>
                  </a:lnTo>
                  <a:lnTo>
                    <a:pt x="1613" y="2526"/>
                  </a:lnTo>
                  <a:lnTo>
                    <a:pt x="1603" y="2494"/>
                  </a:lnTo>
                  <a:lnTo>
                    <a:pt x="1592" y="2473"/>
                  </a:lnTo>
                  <a:lnTo>
                    <a:pt x="1571" y="2441"/>
                  </a:lnTo>
                  <a:lnTo>
                    <a:pt x="1560" y="2420"/>
                  </a:lnTo>
                  <a:lnTo>
                    <a:pt x="1550" y="2388"/>
                  </a:lnTo>
                  <a:lnTo>
                    <a:pt x="1539" y="2367"/>
                  </a:lnTo>
                  <a:lnTo>
                    <a:pt x="1518" y="2335"/>
                  </a:lnTo>
                  <a:lnTo>
                    <a:pt x="1507" y="2324"/>
                  </a:lnTo>
                  <a:lnTo>
                    <a:pt x="1497" y="2313"/>
                  </a:lnTo>
                  <a:lnTo>
                    <a:pt x="1486" y="2303"/>
                  </a:lnTo>
                  <a:lnTo>
                    <a:pt x="1465" y="2282"/>
                  </a:lnTo>
                  <a:lnTo>
                    <a:pt x="1454" y="2271"/>
                  </a:lnTo>
                  <a:lnTo>
                    <a:pt x="1444" y="2260"/>
                  </a:lnTo>
                  <a:lnTo>
                    <a:pt x="1433" y="2250"/>
                  </a:lnTo>
                  <a:lnTo>
                    <a:pt x="1412" y="2229"/>
                  </a:lnTo>
                  <a:lnTo>
                    <a:pt x="1401" y="2218"/>
                  </a:lnTo>
                  <a:lnTo>
                    <a:pt x="1401" y="2207"/>
                  </a:lnTo>
                  <a:lnTo>
                    <a:pt x="1401" y="2197"/>
                  </a:lnTo>
                  <a:lnTo>
                    <a:pt x="1401" y="2175"/>
                  </a:lnTo>
                  <a:lnTo>
                    <a:pt x="1401" y="2165"/>
                  </a:lnTo>
                  <a:lnTo>
                    <a:pt x="1401" y="2154"/>
                  </a:lnTo>
                  <a:lnTo>
                    <a:pt x="1401" y="2144"/>
                  </a:lnTo>
                  <a:lnTo>
                    <a:pt x="1401" y="2122"/>
                  </a:lnTo>
                  <a:lnTo>
                    <a:pt x="1401" y="2112"/>
                  </a:lnTo>
                  <a:lnTo>
                    <a:pt x="1401" y="2101"/>
                  </a:lnTo>
                  <a:lnTo>
                    <a:pt x="1401" y="2091"/>
                  </a:lnTo>
                  <a:lnTo>
                    <a:pt x="1401" y="2069"/>
                  </a:lnTo>
                  <a:lnTo>
                    <a:pt x="1401" y="2059"/>
                  </a:lnTo>
                  <a:lnTo>
                    <a:pt x="1401" y="2048"/>
                  </a:lnTo>
                  <a:lnTo>
                    <a:pt x="1401" y="2038"/>
                  </a:lnTo>
                  <a:lnTo>
                    <a:pt x="1401" y="2016"/>
                  </a:lnTo>
                  <a:lnTo>
                    <a:pt x="1401" y="2006"/>
                  </a:lnTo>
                  <a:lnTo>
                    <a:pt x="1401" y="1995"/>
                  </a:lnTo>
                  <a:lnTo>
                    <a:pt x="1401" y="1984"/>
                  </a:lnTo>
                  <a:lnTo>
                    <a:pt x="1391" y="1963"/>
                  </a:lnTo>
                  <a:lnTo>
                    <a:pt x="1380" y="1953"/>
                  </a:lnTo>
                  <a:lnTo>
                    <a:pt x="1359" y="1942"/>
                  </a:lnTo>
                  <a:lnTo>
                    <a:pt x="1348" y="1931"/>
                  </a:lnTo>
                  <a:lnTo>
                    <a:pt x="1338" y="1910"/>
                  </a:lnTo>
                  <a:lnTo>
                    <a:pt x="1327" y="1900"/>
                  </a:lnTo>
                  <a:lnTo>
                    <a:pt x="1306" y="1889"/>
                  </a:lnTo>
                  <a:lnTo>
                    <a:pt x="1295" y="1878"/>
                  </a:lnTo>
                  <a:lnTo>
                    <a:pt x="1284" y="1857"/>
                  </a:lnTo>
                  <a:lnTo>
                    <a:pt x="1274" y="1857"/>
                  </a:lnTo>
                  <a:lnTo>
                    <a:pt x="1253" y="1857"/>
                  </a:lnTo>
                  <a:lnTo>
                    <a:pt x="1242" y="1857"/>
                  </a:lnTo>
                  <a:lnTo>
                    <a:pt x="1231" y="1857"/>
                  </a:lnTo>
                  <a:lnTo>
                    <a:pt x="1221" y="1857"/>
                  </a:lnTo>
                  <a:lnTo>
                    <a:pt x="1200" y="1857"/>
                  </a:lnTo>
                  <a:lnTo>
                    <a:pt x="1189" y="1857"/>
                  </a:lnTo>
                  <a:lnTo>
                    <a:pt x="1178" y="1857"/>
                  </a:lnTo>
                  <a:lnTo>
                    <a:pt x="786" y="1857"/>
                  </a:lnTo>
                  <a:lnTo>
                    <a:pt x="765" y="1857"/>
                  </a:lnTo>
                  <a:lnTo>
                    <a:pt x="754" y="1857"/>
                  </a:lnTo>
                  <a:lnTo>
                    <a:pt x="743" y="1857"/>
                  </a:lnTo>
                  <a:lnTo>
                    <a:pt x="722" y="1857"/>
                  </a:lnTo>
                  <a:lnTo>
                    <a:pt x="711" y="1857"/>
                  </a:lnTo>
                  <a:lnTo>
                    <a:pt x="701" y="1857"/>
                  </a:lnTo>
                  <a:lnTo>
                    <a:pt x="690" y="1857"/>
                  </a:lnTo>
                  <a:lnTo>
                    <a:pt x="669" y="1857"/>
                  </a:lnTo>
                  <a:lnTo>
                    <a:pt x="658" y="1857"/>
                  </a:lnTo>
                  <a:lnTo>
                    <a:pt x="648" y="1857"/>
                  </a:lnTo>
                  <a:lnTo>
                    <a:pt x="637" y="1857"/>
                  </a:lnTo>
                  <a:lnTo>
                    <a:pt x="616" y="1857"/>
                  </a:lnTo>
                  <a:lnTo>
                    <a:pt x="605" y="1857"/>
                  </a:lnTo>
                  <a:lnTo>
                    <a:pt x="595" y="1857"/>
                  </a:lnTo>
                  <a:lnTo>
                    <a:pt x="584" y="1847"/>
                  </a:lnTo>
                  <a:lnTo>
                    <a:pt x="563" y="1836"/>
                  </a:lnTo>
                  <a:lnTo>
                    <a:pt x="552" y="1825"/>
                  </a:lnTo>
                  <a:lnTo>
                    <a:pt x="542" y="1804"/>
                  </a:lnTo>
                  <a:lnTo>
                    <a:pt x="531" y="1793"/>
                  </a:lnTo>
                  <a:lnTo>
                    <a:pt x="510" y="1783"/>
                  </a:lnTo>
                  <a:lnTo>
                    <a:pt x="499" y="1772"/>
                  </a:lnTo>
                  <a:lnTo>
                    <a:pt x="489" y="1751"/>
                  </a:lnTo>
                  <a:lnTo>
                    <a:pt x="478" y="1740"/>
                  </a:lnTo>
                  <a:lnTo>
                    <a:pt x="457" y="1740"/>
                  </a:lnTo>
                  <a:lnTo>
                    <a:pt x="446" y="1740"/>
                  </a:lnTo>
                  <a:lnTo>
                    <a:pt x="436" y="1740"/>
                  </a:lnTo>
                  <a:lnTo>
                    <a:pt x="425" y="1740"/>
                  </a:lnTo>
                  <a:lnTo>
                    <a:pt x="404" y="1740"/>
                  </a:lnTo>
                  <a:lnTo>
                    <a:pt x="393" y="1740"/>
                  </a:lnTo>
                  <a:lnTo>
                    <a:pt x="382" y="1740"/>
                  </a:lnTo>
                  <a:lnTo>
                    <a:pt x="372" y="1740"/>
                  </a:lnTo>
                  <a:lnTo>
                    <a:pt x="351" y="1740"/>
                  </a:lnTo>
                  <a:lnTo>
                    <a:pt x="340" y="1740"/>
                  </a:lnTo>
                  <a:lnTo>
                    <a:pt x="329" y="1740"/>
                  </a:lnTo>
                  <a:lnTo>
                    <a:pt x="319" y="1740"/>
                  </a:lnTo>
                  <a:lnTo>
                    <a:pt x="298" y="1740"/>
                  </a:lnTo>
                  <a:lnTo>
                    <a:pt x="287" y="1740"/>
                  </a:lnTo>
                  <a:lnTo>
                    <a:pt x="276" y="1740"/>
                  </a:lnTo>
                  <a:lnTo>
                    <a:pt x="266" y="1740"/>
                  </a:lnTo>
                  <a:lnTo>
                    <a:pt x="245" y="1740"/>
                  </a:lnTo>
                  <a:lnTo>
                    <a:pt x="234" y="1740"/>
                  </a:lnTo>
                  <a:lnTo>
                    <a:pt x="223" y="1740"/>
                  </a:lnTo>
                  <a:lnTo>
                    <a:pt x="213" y="1740"/>
                  </a:lnTo>
                  <a:lnTo>
                    <a:pt x="191" y="1740"/>
                  </a:lnTo>
                  <a:lnTo>
                    <a:pt x="181" y="1740"/>
                  </a:lnTo>
                  <a:lnTo>
                    <a:pt x="170" y="1740"/>
                  </a:lnTo>
                  <a:lnTo>
                    <a:pt x="160" y="1740"/>
                  </a:lnTo>
                  <a:lnTo>
                    <a:pt x="138" y="1740"/>
                  </a:lnTo>
                  <a:lnTo>
                    <a:pt x="128" y="1740"/>
                  </a:lnTo>
                  <a:lnTo>
                    <a:pt x="117" y="1740"/>
                  </a:lnTo>
                  <a:lnTo>
                    <a:pt x="107" y="1740"/>
                  </a:lnTo>
                  <a:lnTo>
                    <a:pt x="85" y="1740"/>
                  </a:lnTo>
                  <a:lnTo>
                    <a:pt x="75" y="1740"/>
                  </a:lnTo>
                  <a:lnTo>
                    <a:pt x="64" y="1730"/>
                  </a:lnTo>
                  <a:lnTo>
                    <a:pt x="54" y="1719"/>
                  </a:lnTo>
                  <a:lnTo>
                    <a:pt x="32" y="1698"/>
                  </a:lnTo>
                  <a:lnTo>
                    <a:pt x="22" y="1687"/>
                  </a:lnTo>
                  <a:lnTo>
                    <a:pt x="11" y="1677"/>
                  </a:lnTo>
                  <a:lnTo>
                    <a:pt x="0" y="1666"/>
                  </a:lnTo>
                  <a:lnTo>
                    <a:pt x="0" y="1645"/>
                  </a:lnTo>
                  <a:lnTo>
                    <a:pt x="0" y="1634"/>
                  </a:lnTo>
                  <a:lnTo>
                    <a:pt x="0" y="1624"/>
                  </a:lnTo>
                  <a:lnTo>
                    <a:pt x="0" y="1613"/>
                  </a:lnTo>
                  <a:lnTo>
                    <a:pt x="0" y="1592"/>
                  </a:lnTo>
                  <a:lnTo>
                    <a:pt x="0" y="1581"/>
                  </a:lnTo>
                  <a:lnTo>
                    <a:pt x="0" y="1571"/>
                  </a:lnTo>
                  <a:lnTo>
                    <a:pt x="0" y="1560"/>
                  </a:lnTo>
                  <a:lnTo>
                    <a:pt x="0" y="1539"/>
                  </a:lnTo>
                  <a:lnTo>
                    <a:pt x="0" y="1528"/>
                  </a:lnTo>
                  <a:lnTo>
                    <a:pt x="0" y="1518"/>
                  </a:lnTo>
                  <a:lnTo>
                    <a:pt x="0" y="1507"/>
                  </a:lnTo>
                  <a:lnTo>
                    <a:pt x="0" y="1486"/>
                  </a:lnTo>
                  <a:lnTo>
                    <a:pt x="0" y="1475"/>
                  </a:lnTo>
                  <a:lnTo>
                    <a:pt x="0" y="1465"/>
                  </a:lnTo>
                  <a:lnTo>
                    <a:pt x="0" y="1454"/>
                  </a:lnTo>
                  <a:lnTo>
                    <a:pt x="0" y="1433"/>
                  </a:lnTo>
                  <a:lnTo>
                    <a:pt x="0" y="1422"/>
                  </a:lnTo>
                  <a:lnTo>
                    <a:pt x="0" y="1411"/>
                  </a:lnTo>
                  <a:lnTo>
                    <a:pt x="0" y="1401"/>
                  </a:lnTo>
                  <a:lnTo>
                    <a:pt x="0" y="1380"/>
                  </a:lnTo>
                  <a:lnTo>
                    <a:pt x="0" y="1369"/>
                  </a:lnTo>
                  <a:lnTo>
                    <a:pt x="0" y="1358"/>
                  </a:lnTo>
                  <a:lnTo>
                    <a:pt x="0" y="1348"/>
                  </a:lnTo>
                  <a:lnTo>
                    <a:pt x="0" y="1327"/>
                  </a:lnTo>
                  <a:lnTo>
                    <a:pt x="0" y="1316"/>
                  </a:lnTo>
                  <a:lnTo>
                    <a:pt x="0" y="1305"/>
                  </a:lnTo>
                  <a:lnTo>
                    <a:pt x="0" y="1295"/>
                  </a:lnTo>
                  <a:lnTo>
                    <a:pt x="0" y="1273"/>
                  </a:lnTo>
                  <a:lnTo>
                    <a:pt x="0" y="1263"/>
                  </a:lnTo>
                  <a:lnTo>
                    <a:pt x="0" y="1252"/>
                  </a:lnTo>
                  <a:lnTo>
                    <a:pt x="0" y="1242"/>
                  </a:lnTo>
                  <a:lnTo>
                    <a:pt x="0" y="1220"/>
                  </a:lnTo>
                  <a:lnTo>
                    <a:pt x="0" y="1210"/>
                  </a:lnTo>
                  <a:lnTo>
                    <a:pt x="0" y="1199"/>
                  </a:lnTo>
                  <a:lnTo>
                    <a:pt x="0" y="1189"/>
                  </a:lnTo>
                  <a:lnTo>
                    <a:pt x="0" y="1167"/>
                  </a:lnTo>
                  <a:lnTo>
                    <a:pt x="0" y="1157"/>
                  </a:lnTo>
                  <a:lnTo>
                    <a:pt x="0" y="1146"/>
                  </a:lnTo>
                  <a:lnTo>
                    <a:pt x="0" y="1136"/>
                  </a:lnTo>
                  <a:lnTo>
                    <a:pt x="0" y="1114"/>
                  </a:lnTo>
                  <a:lnTo>
                    <a:pt x="0" y="1104"/>
                  </a:lnTo>
                  <a:lnTo>
                    <a:pt x="0" y="1093"/>
                  </a:lnTo>
                  <a:lnTo>
                    <a:pt x="0" y="1082"/>
                  </a:lnTo>
                  <a:lnTo>
                    <a:pt x="0" y="1061"/>
                  </a:lnTo>
                  <a:lnTo>
                    <a:pt x="0" y="1051"/>
                  </a:lnTo>
                  <a:lnTo>
                    <a:pt x="0" y="1040"/>
                  </a:lnTo>
                  <a:lnTo>
                    <a:pt x="11" y="1029"/>
                  </a:lnTo>
                  <a:lnTo>
                    <a:pt x="22" y="1008"/>
                  </a:lnTo>
                  <a:lnTo>
                    <a:pt x="32" y="998"/>
                  </a:lnTo>
                  <a:lnTo>
                    <a:pt x="54" y="987"/>
                  </a:lnTo>
                  <a:lnTo>
                    <a:pt x="64" y="976"/>
                  </a:lnTo>
                  <a:lnTo>
                    <a:pt x="75" y="945"/>
                  </a:lnTo>
                  <a:lnTo>
                    <a:pt x="85" y="923"/>
                  </a:lnTo>
                  <a:lnTo>
                    <a:pt x="107" y="891"/>
                  </a:lnTo>
                  <a:lnTo>
                    <a:pt x="117" y="870"/>
                  </a:lnTo>
                  <a:lnTo>
                    <a:pt x="128" y="838"/>
                  </a:lnTo>
                  <a:lnTo>
                    <a:pt x="138" y="817"/>
                  </a:lnTo>
                  <a:lnTo>
                    <a:pt x="160" y="796"/>
                  </a:lnTo>
                  <a:lnTo>
                    <a:pt x="170" y="785"/>
                  </a:lnTo>
                  <a:lnTo>
                    <a:pt x="181" y="775"/>
                  </a:lnTo>
                  <a:lnTo>
                    <a:pt x="191" y="764"/>
                  </a:lnTo>
                  <a:lnTo>
                    <a:pt x="213" y="743"/>
                  </a:lnTo>
                  <a:lnTo>
                    <a:pt x="223" y="732"/>
                  </a:lnTo>
                  <a:lnTo>
                    <a:pt x="234" y="722"/>
                  </a:lnTo>
                  <a:lnTo>
                    <a:pt x="245" y="711"/>
                  </a:lnTo>
                  <a:lnTo>
                    <a:pt x="266" y="690"/>
                  </a:lnTo>
                  <a:lnTo>
                    <a:pt x="276" y="679"/>
                  </a:lnTo>
                  <a:lnTo>
                    <a:pt x="287" y="669"/>
                  </a:lnTo>
                  <a:lnTo>
                    <a:pt x="298" y="658"/>
                  </a:lnTo>
                  <a:lnTo>
                    <a:pt x="319" y="637"/>
                  </a:lnTo>
                  <a:lnTo>
                    <a:pt x="329" y="626"/>
                  </a:lnTo>
                  <a:lnTo>
                    <a:pt x="340" y="605"/>
                  </a:lnTo>
                  <a:lnTo>
                    <a:pt x="351" y="573"/>
                  </a:lnTo>
                  <a:lnTo>
                    <a:pt x="372" y="552"/>
                  </a:lnTo>
                  <a:lnTo>
                    <a:pt x="382" y="520"/>
                  </a:lnTo>
                  <a:lnTo>
                    <a:pt x="393" y="499"/>
                  </a:lnTo>
                  <a:lnTo>
                    <a:pt x="404" y="467"/>
                  </a:lnTo>
                  <a:lnTo>
                    <a:pt x="425" y="446"/>
                  </a:lnTo>
                  <a:lnTo>
                    <a:pt x="436" y="403"/>
                  </a:lnTo>
                  <a:lnTo>
                    <a:pt x="446" y="361"/>
                  </a:lnTo>
                  <a:lnTo>
                    <a:pt x="457" y="318"/>
                  </a:lnTo>
                  <a:lnTo>
                    <a:pt x="489" y="287"/>
                  </a:lnTo>
                  <a:lnTo>
                    <a:pt x="510" y="244"/>
                  </a:lnTo>
                  <a:lnTo>
                    <a:pt x="542" y="191"/>
                  </a:lnTo>
                  <a:lnTo>
                    <a:pt x="563" y="138"/>
                  </a:lnTo>
                  <a:lnTo>
                    <a:pt x="595" y="85"/>
                  </a:lnTo>
                  <a:lnTo>
                    <a:pt x="616" y="32"/>
                  </a:lnTo>
                  <a:lnTo>
                    <a:pt x="637" y="0"/>
                  </a:lnTo>
                  <a:lnTo>
                    <a:pt x="22625" y="0"/>
                  </a:lnTo>
                  <a:lnTo>
                    <a:pt x="22625" y="21"/>
                  </a:lnTo>
                  <a:lnTo>
                    <a:pt x="22614" y="53"/>
                  </a:lnTo>
                  <a:lnTo>
                    <a:pt x="22603" y="96"/>
                  </a:lnTo>
                  <a:lnTo>
                    <a:pt x="22582" y="149"/>
                  </a:lnTo>
                  <a:lnTo>
                    <a:pt x="22572" y="202"/>
                  </a:lnTo>
                  <a:lnTo>
                    <a:pt x="22561" y="255"/>
                  </a:lnTo>
                  <a:lnTo>
                    <a:pt x="22550" y="308"/>
                  </a:lnTo>
                  <a:lnTo>
                    <a:pt x="22529" y="361"/>
                  </a:lnTo>
                  <a:lnTo>
                    <a:pt x="22518" y="414"/>
                  </a:lnTo>
                  <a:lnTo>
                    <a:pt x="22508" y="467"/>
                  </a:lnTo>
                  <a:lnTo>
                    <a:pt x="22497" y="520"/>
                  </a:lnTo>
                  <a:lnTo>
                    <a:pt x="22476" y="573"/>
                  </a:lnTo>
                  <a:lnTo>
                    <a:pt x="22465" y="626"/>
                  </a:lnTo>
                  <a:lnTo>
                    <a:pt x="22455" y="679"/>
                  </a:lnTo>
                  <a:lnTo>
                    <a:pt x="22444" y="732"/>
                  </a:lnTo>
                  <a:lnTo>
                    <a:pt x="22423" y="775"/>
                  </a:lnTo>
                  <a:lnTo>
                    <a:pt x="22412" y="817"/>
                  </a:lnTo>
                  <a:lnTo>
                    <a:pt x="22402" y="849"/>
                  </a:lnTo>
                  <a:lnTo>
                    <a:pt x="22391" y="891"/>
                  </a:lnTo>
                  <a:lnTo>
                    <a:pt x="22370" y="934"/>
                  </a:lnTo>
                  <a:lnTo>
                    <a:pt x="22359" y="976"/>
                  </a:lnTo>
                  <a:lnTo>
                    <a:pt x="22349" y="1008"/>
                  </a:lnTo>
                  <a:lnTo>
                    <a:pt x="22338" y="1051"/>
                  </a:lnTo>
                  <a:lnTo>
                    <a:pt x="22317" y="1093"/>
                  </a:lnTo>
                  <a:lnTo>
                    <a:pt x="22306" y="1136"/>
                  </a:lnTo>
                  <a:lnTo>
                    <a:pt x="22296" y="1189"/>
                  </a:lnTo>
                  <a:lnTo>
                    <a:pt x="22264" y="1242"/>
                  </a:lnTo>
                  <a:lnTo>
                    <a:pt x="22243" y="1295"/>
                  </a:lnTo>
                  <a:lnTo>
                    <a:pt x="22211" y="1348"/>
                  </a:lnTo>
                  <a:lnTo>
                    <a:pt x="22190" y="1401"/>
                  </a:lnTo>
                  <a:lnTo>
                    <a:pt x="22158" y="1465"/>
                  </a:lnTo>
                  <a:lnTo>
                    <a:pt x="22136" y="1528"/>
                  </a:lnTo>
                  <a:lnTo>
                    <a:pt x="22105" y="1592"/>
                  </a:lnTo>
                  <a:lnTo>
                    <a:pt x="22083" y="1666"/>
                  </a:lnTo>
                  <a:lnTo>
                    <a:pt x="22052" y="1730"/>
                  </a:lnTo>
                  <a:lnTo>
                    <a:pt x="22030" y="1793"/>
                  </a:lnTo>
                  <a:lnTo>
                    <a:pt x="21999" y="1857"/>
                  </a:lnTo>
                  <a:lnTo>
                    <a:pt x="21977" y="1931"/>
                  </a:lnTo>
                  <a:lnTo>
                    <a:pt x="21945" y="1995"/>
                  </a:lnTo>
                  <a:lnTo>
                    <a:pt x="21924" y="2059"/>
                  </a:lnTo>
                  <a:lnTo>
                    <a:pt x="21914" y="2122"/>
                  </a:lnTo>
                  <a:lnTo>
                    <a:pt x="21892" y="2197"/>
                  </a:lnTo>
                  <a:lnTo>
                    <a:pt x="21882" y="2250"/>
                  </a:lnTo>
                  <a:lnTo>
                    <a:pt x="21871" y="2303"/>
                  </a:lnTo>
                  <a:lnTo>
                    <a:pt x="21861" y="2356"/>
                  </a:lnTo>
                  <a:lnTo>
                    <a:pt x="21839" y="2409"/>
                  </a:lnTo>
                  <a:lnTo>
                    <a:pt x="21829" y="2462"/>
                  </a:lnTo>
                  <a:lnTo>
                    <a:pt x="21818" y="2515"/>
                  </a:lnTo>
                  <a:lnTo>
                    <a:pt x="21807" y="2568"/>
                  </a:lnTo>
                  <a:lnTo>
                    <a:pt x="21786" y="2621"/>
                  </a:lnTo>
                  <a:lnTo>
                    <a:pt x="21776" y="2674"/>
                  </a:lnTo>
                  <a:lnTo>
                    <a:pt x="21765" y="2727"/>
                  </a:lnTo>
                  <a:lnTo>
                    <a:pt x="21754" y="2780"/>
                  </a:lnTo>
                  <a:lnTo>
                    <a:pt x="21733" y="2833"/>
                  </a:lnTo>
                  <a:lnTo>
                    <a:pt x="21723" y="2886"/>
                  </a:lnTo>
                  <a:lnTo>
                    <a:pt x="21712" y="2950"/>
                  </a:lnTo>
                  <a:lnTo>
                    <a:pt x="21680" y="3014"/>
                  </a:lnTo>
                  <a:lnTo>
                    <a:pt x="21659" y="3077"/>
                  </a:lnTo>
                  <a:lnTo>
                    <a:pt x="21627" y="3152"/>
                  </a:lnTo>
                  <a:lnTo>
                    <a:pt x="21606" y="3215"/>
                  </a:lnTo>
                  <a:lnTo>
                    <a:pt x="21574" y="3279"/>
                  </a:lnTo>
                  <a:lnTo>
                    <a:pt x="21553" y="3343"/>
                  </a:lnTo>
                  <a:lnTo>
                    <a:pt x="21521" y="3428"/>
                  </a:lnTo>
                  <a:lnTo>
                    <a:pt x="21500" y="3491"/>
                  </a:lnTo>
                  <a:lnTo>
                    <a:pt x="21468" y="3555"/>
                  </a:lnTo>
                  <a:lnTo>
                    <a:pt x="21447" y="3629"/>
                  </a:lnTo>
                  <a:lnTo>
                    <a:pt x="21415" y="3693"/>
                  </a:lnTo>
                  <a:lnTo>
                    <a:pt x="21394" y="3757"/>
                  </a:lnTo>
                  <a:lnTo>
                    <a:pt x="21362" y="3820"/>
                  </a:lnTo>
                  <a:lnTo>
                    <a:pt x="21341" y="3873"/>
                  </a:lnTo>
                  <a:lnTo>
                    <a:pt x="21309" y="3926"/>
                  </a:lnTo>
                  <a:lnTo>
                    <a:pt x="21288" y="3979"/>
                  </a:lnTo>
                  <a:lnTo>
                    <a:pt x="21256" y="4022"/>
                  </a:lnTo>
                  <a:lnTo>
                    <a:pt x="21234" y="4064"/>
                  </a:lnTo>
                  <a:lnTo>
                    <a:pt x="21203" y="4107"/>
                  </a:lnTo>
                  <a:lnTo>
                    <a:pt x="21181" y="4139"/>
                  </a:lnTo>
                  <a:lnTo>
                    <a:pt x="21150" y="4181"/>
                  </a:lnTo>
                  <a:lnTo>
                    <a:pt x="21128" y="4224"/>
                  </a:lnTo>
                  <a:lnTo>
                    <a:pt x="21097" y="4266"/>
                  </a:lnTo>
                  <a:lnTo>
                    <a:pt x="21075" y="4298"/>
                  </a:lnTo>
                  <a:lnTo>
                    <a:pt x="21043" y="4340"/>
                  </a:lnTo>
                  <a:lnTo>
                    <a:pt x="21022" y="4383"/>
                  </a:lnTo>
                  <a:lnTo>
                    <a:pt x="20990" y="4425"/>
                  </a:lnTo>
                  <a:lnTo>
                    <a:pt x="20969" y="4457"/>
                  </a:lnTo>
                  <a:lnTo>
                    <a:pt x="20937" y="4499"/>
                  </a:lnTo>
                  <a:lnTo>
                    <a:pt x="20916" y="4542"/>
                  </a:lnTo>
                  <a:lnTo>
                    <a:pt x="20884" y="4595"/>
                  </a:lnTo>
                  <a:lnTo>
                    <a:pt x="20863" y="4648"/>
                  </a:lnTo>
                  <a:lnTo>
                    <a:pt x="20831" y="4701"/>
                  </a:lnTo>
                  <a:lnTo>
                    <a:pt x="20810" y="4754"/>
                  </a:lnTo>
                  <a:lnTo>
                    <a:pt x="20778" y="4807"/>
                  </a:lnTo>
                  <a:lnTo>
                    <a:pt x="20757" y="4860"/>
                  </a:lnTo>
                  <a:lnTo>
                    <a:pt x="20725" y="4913"/>
                  </a:lnTo>
                  <a:lnTo>
                    <a:pt x="20704" y="4966"/>
                  </a:lnTo>
                  <a:lnTo>
                    <a:pt x="20693" y="5019"/>
                  </a:lnTo>
                  <a:lnTo>
                    <a:pt x="20672" y="5072"/>
                  </a:lnTo>
                  <a:lnTo>
                    <a:pt x="20661" y="5126"/>
                  </a:lnTo>
                  <a:lnTo>
                    <a:pt x="20651" y="5179"/>
                  </a:lnTo>
                  <a:lnTo>
                    <a:pt x="20640" y="5232"/>
                  </a:lnTo>
                  <a:lnTo>
                    <a:pt x="20619" y="5285"/>
                  </a:lnTo>
                  <a:lnTo>
                    <a:pt x="20608" y="5338"/>
                  </a:lnTo>
                  <a:lnTo>
                    <a:pt x="20598" y="5380"/>
                  </a:lnTo>
                  <a:lnTo>
                    <a:pt x="20587" y="5412"/>
                  </a:lnTo>
                  <a:lnTo>
                    <a:pt x="20566" y="5455"/>
                  </a:lnTo>
                  <a:lnTo>
                    <a:pt x="20555" y="5497"/>
                  </a:lnTo>
                  <a:lnTo>
                    <a:pt x="20545" y="5539"/>
                  </a:lnTo>
                  <a:lnTo>
                    <a:pt x="20534" y="5571"/>
                  </a:lnTo>
                  <a:lnTo>
                    <a:pt x="20513" y="5614"/>
                  </a:lnTo>
                  <a:lnTo>
                    <a:pt x="20502" y="5656"/>
                  </a:lnTo>
                  <a:lnTo>
                    <a:pt x="20492" y="5699"/>
                  </a:lnTo>
                  <a:lnTo>
                    <a:pt x="20481" y="5730"/>
                  </a:lnTo>
                  <a:lnTo>
                    <a:pt x="20460" y="5773"/>
                  </a:lnTo>
                  <a:lnTo>
                    <a:pt x="20449" y="5815"/>
                  </a:lnTo>
                  <a:lnTo>
                    <a:pt x="20439" y="5858"/>
                  </a:lnTo>
                  <a:lnTo>
                    <a:pt x="20428" y="5890"/>
                  </a:lnTo>
                  <a:lnTo>
                    <a:pt x="20407" y="5943"/>
                  </a:lnTo>
                  <a:lnTo>
                    <a:pt x="20396" y="5996"/>
                  </a:lnTo>
                  <a:lnTo>
                    <a:pt x="20386" y="6049"/>
                  </a:lnTo>
                  <a:lnTo>
                    <a:pt x="20375" y="6102"/>
                  </a:lnTo>
                  <a:lnTo>
                    <a:pt x="20354" y="6155"/>
                  </a:lnTo>
                  <a:lnTo>
                    <a:pt x="20343" y="6208"/>
                  </a:lnTo>
                  <a:lnTo>
                    <a:pt x="20332" y="6261"/>
                  </a:lnTo>
                  <a:lnTo>
                    <a:pt x="20322" y="6314"/>
                  </a:lnTo>
                  <a:lnTo>
                    <a:pt x="20301" y="6367"/>
                  </a:lnTo>
                  <a:lnTo>
                    <a:pt x="20290" y="6420"/>
                  </a:lnTo>
                  <a:lnTo>
                    <a:pt x="20279" y="6473"/>
                  </a:lnTo>
                  <a:lnTo>
                    <a:pt x="20269" y="6526"/>
                  </a:lnTo>
                  <a:lnTo>
                    <a:pt x="20248" y="6569"/>
                  </a:lnTo>
                  <a:lnTo>
                    <a:pt x="20237" y="6611"/>
                  </a:lnTo>
                  <a:lnTo>
                    <a:pt x="20226" y="6654"/>
                  </a:lnTo>
                  <a:lnTo>
                    <a:pt x="20216" y="6685"/>
                  </a:lnTo>
                  <a:lnTo>
                    <a:pt x="20195" y="6728"/>
                  </a:lnTo>
                  <a:lnTo>
                    <a:pt x="20184" y="6760"/>
                  </a:lnTo>
                  <a:lnTo>
                    <a:pt x="20173" y="6781"/>
                  </a:lnTo>
                  <a:lnTo>
                    <a:pt x="20163" y="6813"/>
                  </a:lnTo>
                  <a:lnTo>
                    <a:pt x="20141" y="6834"/>
                  </a:lnTo>
                  <a:lnTo>
                    <a:pt x="20131" y="6866"/>
                  </a:lnTo>
                  <a:lnTo>
                    <a:pt x="20120" y="6887"/>
                  </a:lnTo>
                  <a:lnTo>
                    <a:pt x="20110" y="6919"/>
                  </a:lnTo>
                  <a:lnTo>
                    <a:pt x="20078" y="6940"/>
                  </a:lnTo>
                  <a:lnTo>
                    <a:pt x="20057" y="6972"/>
                  </a:lnTo>
                  <a:lnTo>
                    <a:pt x="20025" y="6993"/>
                  </a:lnTo>
                  <a:lnTo>
                    <a:pt x="20004" y="7025"/>
                  </a:lnTo>
                  <a:lnTo>
                    <a:pt x="19972" y="7057"/>
                  </a:lnTo>
                  <a:lnTo>
                    <a:pt x="19950" y="7099"/>
                  </a:lnTo>
                  <a:lnTo>
                    <a:pt x="19919" y="7142"/>
                  </a:lnTo>
                  <a:lnTo>
                    <a:pt x="19897" y="7184"/>
                  </a:lnTo>
                  <a:lnTo>
                    <a:pt x="19866" y="7216"/>
                  </a:lnTo>
                  <a:lnTo>
                    <a:pt x="19844" y="7259"/>
                  </a:lnTo>
                  <a:lnTo>
                    <a:pt x="19812" y="7301"/>
                  </a:lnTo>
                  <a:lnTo>
                    <a:pt x="19791" y="7354"/>
                  </a:lnTo>
                  <a:lnTo>
                    <a:pt x="19759" y="7407"/>
                  </a:lnTo>
                  <a:lnTo>
                    <a:pt x="19738" y="7460"/>
                  </a:lnTo>
                  <a:lnTo>
                    <a:pt x="19706" y="7513"/>
                  </a:lnTo>
                  <a:lnTo>
                    <a:pt x="19685" y="7566"/>
                  </a:lnTo>
                  <a:lnTo>
                    <a:pt x="19653" y="7619"/>
                  </a:lnTo>
                  <a:lnTo>
                    <a:pt x="19632" y="7672"/>
                  </a:lnTo>
                  <a:lnTo>
                    <a:pt x="19600" y="7725"/>
                  </a:lnTo>
                  <a:lnTo>
                    <a:pt x="19590" y="7768"/>
                  </a:lnTo>
                  <a:lnTo>
                    <a:pt x="19579" y="7800"/>
                  </a:lnTo>
                  <a:lnTo>
                    <a:pt x="19558" y="7842"/>
                  </a:lnTo>
                  <a:lnTo>
                    <a:pt x="19547" y="7885"/>
                  </a:lnTo>
                  <a:lnTo>
                    <a:pt x="19537" y="7927"/>
                  </a:lnTo>
                  <a:lnTo>
                    <a:pt x="19526" y="7959"/>
                  </a:lnTo>
                  <a:lnTo>
                    <a:pt x="19505" y="8001"/>
                  </a:lnTo>
                  <a:lnTo>
                    <a:pt x="19494" y="8044"/>
                  </a:lnTo>
                  <a:lnTo>
                    <a:pt x="19484" y="8086"/>
                  </a:lnTo>
                  <a:lnTo>
                    <a:pt x="19473" y="8118"/>
                  </a:lnTo>
                  <a:lnTo>
                    <a:pt x="19452" y="8161"/>
                  </a:lnTo>
                  <a:lnTo>
                    <a:pt x="19441" y="8203"/>
                  </a:lnTo>
                  <a:lnTo>
                    <a:pt x="19430" y="8245"/>
                  </a:lnTo>
                  <a:lnTo>
                    <a:pt x="19420" y="8277"/>
                  </a:lnTo>
                  <a:lnTo>
                    <a:pt x="19399" y="8320"/>
                  </a:lnTo>
                  <a:lnTo>
                    <a:pt x="19388" y="8362"/>
                  </a:lnTo>
                  <a:lnTo>
                    <a:pt x="19377" y="8405"/>
                  </a:lnTo>
                  <a:lnTo>
                    <a:pt x="19377" y="8415"/>
                  </a:lnTo>
                  <a:cubicBezTo>
                    <a:pt x="19293" y="8532"/>
                    <a:pt x="19208" y="8649"/>
                    <a:pt x="19123" y="8776"/>
                  </a:cubicBezTo>
                  <a:lnTo>
                    <a:pt x="19102" y="8797"/>
                  </a:lnTo>
                  <a:lnTo>
                    <a:pt x="19070" y="8829"/>
                  </a:lnTo>
                  <a:lnTo>
                    <a:pt x="19048" y="8850"/>
                  </a:lnTo>
                  <a:lnTo>
                    <a:pt x="19017" y="8882"/>
                  </a:lnTo>
                  <a:lnTo>
                    <a:pt x="18995" y="8903"/>
                  </a:lnTo>
                  <a:lnTo>
                    <a:pt x="18964" y="8935"/>
                  </a:lnTo>
                  <a:lnTo>
                    <a:pt x="18942" y="8956"/>
                  </a:lnTo>
                  <a:lnTo>
                    <a:pt x="18910" y="8988"/>
                  </a:lnTo>
                  <a:lnTo>
                    <a:pt x="18889" y="9009"/>
                  </a:lnTo>
                  <a:lnTo>
                    <a:pt x="18857" y="9041"/>
                  </a:lnTo>
                  <a:lnTo>
                    <a:pt x="18836" y="9063"/>
                  </a:lnTo>
                  <a:lnTo>
                    <a:pt x="18804" y="9094"/>
                  </a:lnTo>
                  <a:lnTo>
                    <a:pt x="18783" y="9116"/>
                  </a:lnTo>
                  <a:lnTo>
                    <a:pt x="18751" y="9147"/>
                  </a:lnTo>
                  <a:lnTo>
                    <a:pt x="18741" y="9169"/>
                  </a:lnTo>
                  <a:lnTo>
                    <a:pt x="18709" y="9200"/>
                  </a:lnTo>
                  <a:lnTo>
                    <a:pt x="18698" y="9222"/>
                  </a:lnTo>
                  <a:lnTo>
                    <a:pt x="18677" y="9254"/>
                  </a:lnTo>
                  <a:lnTo>
                    <a:pt x="18645" y="9275"/>
                  </a:lnTo>
                  <a:lnTo>
                    <a:pt x="18624" y="9307"/>
                  </a:lnTo>
                  <a:lnTo>
                    <a:pt x="18592" y="9328"/>
                  </a:lnTo>
                  <a:lnTo>
                    <a:pt x="18571" y="9360"/>
                  </a:lnTo>
                  <a:lnTo>
                    <a:pt x="18539" y="9381"/>
                  </a:lnTo>
                  <a:lnTo>
                    <a:pt x="18518" y="9413"/>
                  </a:lnTo>
                  <a:lnTo>
                    <a:pt x="18486" y="9445"/>
                  </a:lnTo>
                  <a:lnTo>
                    <a:pt x="18465" y="9487"/>
                  </a:lnTo>
                  <a:lnTo>
                    <a:pt x="18433" y="9529"/>
                  </a:lnTo>
                  <a:lnTo>
                    <a:pt x="18412" y="9572"/>
                  </a:lnTo>
                  <a:lnTo>
                    <a:pt x="18380" y="9604"/>
                  </a:lnTo>
                  <a:lnTo>
                    <a:pt x="18359" y="9646"/>
                  </a:lnTo>
                  <a:lnTo>
                    <a:pt x="18327" y="9689"/>
                  </a:lnTo>
                  <a:lnTo>
                    <a:pt x="18295" y="9954"/>
                  </a:lnTo>
                  <a:lnTo>
                    <a:pt x="18263" y="9996"/>
                  </a:lnTo>
                  <a:lnTo>
                    <a:pt x="18231" y="10028"/>
                  </a:lnTo>
                  <a:lnTo>
                    <a:pt x="18210" y="10071"/>
                  </a:lnTo>
                  <a:lnTo>
                    <a:pt x="18178" y="10113"/>
                  </a:lnTo>
                  <a:lnTo>
                    <a:pt x="18157" y="10156"/>
                  </a:lnTo>
                  <a:lnTo>
                    <a:pt x="18125" y="10187"/>
                  </a:lnTo>
                  <a:lnTo>
                    <a:pt x="18104" y="10230"/>
                  </a:lnTo>
                  <a:lnTo>
                    <a:pt x="18072" y="10272"/>
                  </a:lnTo>
                  <a:lnTo>
                    <a:pt x="18051" y="10315"/>
                  </a:lnTo>
                  <a:lnTo>
                    <a:pt x="18019" y="10347"/>
                  </a:lnTo>
                  <a:lnTo>
                    <a:pt x="17998" y="10389"/>
                  </a:lnTo>
                  <a:lnTo>
                    <a:pt x="17966" y="10431"/>
                  </a:lnTo>
                  <a:lnTo>
                    <a:pt x="17945" y="10474"/>
                  </a:lnTo>
                  <a:lnTo>
                    <a:pt x="17913" y="10506"/>
                  </a:lnTo>
                  <a:lnTo>
                    <a:pt x="17892" y="10548"/>
                  </a:lnTo>
                  <a:lnTo>
                    <a:pt x="17860" y="10591"/>
                  </a:lnTo>
                  <a:lnTo>
                    <a:pt x="17839" y="10633"/>
                  </a:lnTo>
                  <a:lnTo>
                    <a:pt x="17807" y="10665"/>
                  </a:lnTo>
                  <a:lnTo>
                    <a:pt x="17786" y="10707"/>
                  </a:lnTo>
                  <a:lnTo>
                    <a:pt x="17754" y="10750"/>
                  </a:lnTo>
                  <a:lnTo>
                    <a:pt x="17733" y="10792"/>
                  </a:lnTo>
                  <a:lnTo>
                    <a:pt x="17701" y="10824"/>
                  </a:lnTo>
                  <a:lnTo>
                    <a:pt x="17680" y="10867"/>
                  </a:lnTo>
                  <a:lnTo>
                    <a:pt x="17648" y="10898"/>
                  </a:lnTo>
                  <a:lnTo>
                    <a:pt x="17626" y="10920"/>
                  </a:lnTo>
                  <a:lnTo>
                    <a:pt x="17595" y="10951"/>
                  </a:lnTo>
                  <a:lnTo>
                    <a:pt x="17573" y="10973"/>
                  </a:lnTo>
                  <a:lnTo>
                    <a:pt x="17542" y="11004"/>
                  </a:lnTo>
                  <a:lnTo>
                    <a:pt x="17520" y="11026"/>
                  </a:lnTo>
                  <a:lnTo>
                    <a:pt x="17489" y="11058"/>
                  </a:lnTo>
                  <a:lnTo>
                    <a:pt x="17478" y="11079"/>
                  </a:lnTo>
                  <a:lnTo>
                    <a:pt x="17467" y="11089"/>
                  </a:lnTo>
                  <a:lnTo>
                    <a:pt x="17457" y="11111"/>
                  </a:lnTo>
                  <a:lnTo>
                    <a:pt x="17435" y="11121"/>
                  </a:lnTo>
                  <a:lnTo>
                    <a:pt x="17425" y="11132"/>
                  </a:lnTo>
                  <a:lnTo>
                    <a:pt x="17414" y="11142"/>
                  </a:lnTo>
                  <a:lnTo>
                    <a:pt x="17404" y="11164"/>
                  </a:lnTo>
                  <a:lnTo>
                    <a:pt x="17382" y="11174"/>
                  </a:lnTo>
                  <a:lnTo>
                    <a:pt x="17372" y="11185"/>
                  </a:lnTo>
                  <a:lnTo>
                    <a:pt x="17361" y="11195"/>
                  </a:lnTo>
                  <a:lnTo>
                    <a:pt x="17351" y="11217"/>
                  </a:lnTo>
                  <a:lnTo>
                    <a:pt x="17329" y="11227"/>
                  </a:lnTo>
                  <a:lnTo>
                    <a:pt x="17319" y="11238"/>
                  </a:lnTo>
                  <a:lnTo>
                    <a:pt x="17308" y="11249"/>
                  </a:lnTo>
                  <a:lnTo>
                    <a:pt x="17298" y="11270"/>
                  </a:lnTo>
                  <a:lnTo>
                    <a:pt x="17266" y="11280"/>
                  </a:lnTo>
                  <a:lnTo>
                    <a:pt x="17244" y="11291"/>
                  </a:lnTo>
                  <a:lnTo>
                    <a:pt x="17213" y="11302"/>
                  </a:lnTo>
                  <a:lnTo>
                    <a:pt x="17191" y="11323"/>
                  </a:lnTo>
                  <a:lnTo>
                    <a:pt x="17160" y="11333"/>
                  </a:lnTo>
                  <a:lnTo>
                    <a:pt x="17138" y="11355"/>
                  </a:lnTo>
                  <a:lnTo>
                    <a:pt x="17107" y="11386"/>
                  </a:lnTo>
                  <a:lnTo>
                    <a:pt x="17085" y="11408"/>
                  </a:lnTo>
                  <a:lnTo>
                    <a:pt x="17053" y="11440"/>
                  </a:lnTo>
                  <a:lnTo>
                    <a:pt x="17032" y="11471"/>
                  </a:lnTo>
                  <a:lnTo>
                    <a:pt x="17000" y="11493"/>
                  </a:lnTo>
                  <a:lnTo>
                    <a:pt x="16979" y="11524"/>
                  </a:lnTo>
                  <a:lnTo>
                    <a:pt x="16947" y="11546"/>
                  </a:lnTo>
                  <a:lnTo>
                    <a:pt x="16926" y="11577"/>
                  </a:lnTo>
                  <a:lnTo>
                    <a:pt x="16894" y="11599"/>
                  </a:lnTo>
                  <a:lnTo>
                    <a:pt x="16873" y="11631"/>
                  </a:lnTo>
                  <a:lnTo>
                    <a:pt x="16841" y="11652"/>
                  </a:lnTo>
                  <a:lnTo>
                    <a:pt x="16820" y="11662"/>
                  </a:lnTo>
                  <a:lnTo>
                    <a:pt x="16831" y="11684"/>
                  </a:lnTo>
                  <a:lnTo>
                    <a:pt x="16809" y="11694"/>
                  </a:lnTo>
                  <a:lnTo>
                    <a:pt x="16788" y="11705"/>
                  </a:lnTo>
                  <a:lnTo>
                    <a:pt x="16778" y="11715"/>
                  </a:lnTo>
                  <a:lnTo>
                    <a:pt x="16767" y="11715"/>
                  </a:lnTo>
                  <a:lnTo>
                    <a:pt x="16746" y="11715"/>
                  </a:lnTo>
                  <a:lnTo>
                    <a:pt x="16735" y="11715"/>
                  </a:lnTo>
                  <a:lnTo>
                    <a:pt x="16724" y="11715"/>
                  </a:lnTo>
                  <a:lnTo>
                    <a:pt x="16714" y="11715"/>
                  </a:lnTo>
                  <a:lnTo>
                    <a:pt x="16693" y="11715"/>
                  </a:lnTo>
                  <a:lnTo>
                    <a:pt x="16682" y="11715"/>
                  </a:lnTo>
                  <a:lnTo>
                    <a:pt x="16671" y="11715"/>
                  </a:lnTo>
                  <a:lnTo>
                    <a:pt x="16661" y="11715"/>
                  </a:lnTo>
                  <a:lnTo>
                    <a:pt x="16640" y="11715"/>
                  </a:lnTo>
                  <a:lnTo>
                    <a:pt x="16629" y="11715"/>
                  </a:lnTo>
                  <a:lnTo>
                    <a:pt x="16618" y="11715"/>
                  </a:lnTo>
                  <a:lnTo>
                    <a:pt x="16608" y="11715"/>
                  </a:lnTo>
                  <a:lnTo>
                    <a:pt x="16587" y="11715"/>
                  </a:lnTo>
                  <a:lnTo>
                    <a:pt x="16576" y="11737"/>
                  </a:lnTo>
                  <a:lnTo>
                    <a:pt x="16565" y="11747"/>
                  </a:lnTo>
                  <a:lnTo>
                    <a:pt x="16533" y="11758"/>
                  </a:lnTo>
                  <a:lnTo>
                    <a:pt x="16512" y="11769"/>
                  </a:lnTo>
                  <a:lnTo>
                    <a:pt x="16480" y="11790"/>
                  </a:lnTo>
                  <a:lnTo>
                    <a:pt x="16459" y="11800"/>
                  </a:lnTo>
                  <a:lnTo>
                    <a:pt x="16427" y="11811"/>
                  </a:lnTo>
                  <a:lnTo>
                    <a:pt x="16406" y="11822"/>
                  </a:lnTo>
                  <a:lnTo>
                    <a:pt x="16374" y="11843"/>
                  </a:lnTo>
                  <a:lnTo>
                    <a:pt x="16353" y="11853"/>
                  </a:lnTo>
                  <a:lnTo>
                    <a:pt x="16311" y="11875"/>
                  </a:lnTo>
                  <a:lnTo>
                    <a:pt x="16268" y="11906"/>
                  </a:lnTo>
                  <a:lnTo>
                    <a:pt x="16236" y="11928"/>
                  </a:lnTo>
                  <a:lnTo>
                    <a:pt x="16194" y="11960"/>
                  </a:lnTo>
                  <a:lnTo>
                    <a:pt x="16151" y="11981"/>
                  </a:lnTo>
                  <a:lnTo>
                    <a:pt x="16109" y="12013"/>
                  </a:lnTo>
                  <a:lnTo>
                    <a:pt x="16056" y="12034"/>
                  </a:lnTo>
                  <a:lnTo>
                    <a:pt x="16003" y="12066"/>
                  </a:lnTo>
                  <a:lnTo>
                    <a:pt x="15950" y="12087"/>
                  </a:lnTo>
                  <a:lnTo>
                    <a:pt x="15897" y="12119"/>
                  </a:lnTo>
                  <a:lnTo>
                    <a:pt x="15844" y="12140"/>
                  </a:lnTo>
                  <a:lnTo>
                    <a:pt x="15791" y="12172"/>
                  </a:lnTo>
                  <a:lnTo>
                    <a:pt x="15769" y="12182"/>
                  </a:lnTo>
                  <a:cubicBezTo>
                    <a:pt x="15748" y="12235"/>
                    <a:pt x="15716" y="12235"/>
                    <a:pt x="15706" y="122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53"/>
          <p:cNvGrpSpPr/>
          <p:nvPr/>
        </p:nvGrpSpPr>
        <p:grpSpPr>
          <a:xfrm>
            <a:off x="-189934" y="4403927"/>
            <a:ext cx="3200191" cy="998474"/>
            <a:chOff x="5987055" y="230825"/>
            <a:chExt cx="2652018" cy="827442"/>
          </a:xfrm>
        </p:grpSpPr>
        <p:sp>
          <p:nvSpPr>
            <p:cNvPr id="845" name="Google Shape;845;p53"/>
            <p:cNvSpPr/>
            <p:nvPr/>
          </p:nvSpPr>
          <p:spPr>
            <a:xfrm>
              <a:off x="5987055" y="230825"/>
              <a:ext cx="2652018" cy="827442"/>
            </a:xfrm>
            <a:custGeom>
              <a:avLst/>
              <a:gdLst/>
              <a:ahLst/>
              <a:cxnLst/>
              <a:rect l="l" t="t" r="r" b="b"/>
              <a:pathLst>
                <a:path w="44900" h="14009" extrusionOk="0">
                  <a:moveTo>
                    <a:pt x="44899" y="13127"/>
                  </a:moveTo>
                  <a:cubicBezTo>
                    <a:pt x="44899" y="13138"/>
                    <a:pt x="44899" y="13159"/>
                    <a:pt x="44878" y="13159"/>
                  </a:cubicBezTo>
                  <a:cubicBezTo>
                    <a:pt x="44867" y="13159"/>
                    <a:pt x="44835" y="13159"/>
                    <a:pt x="44835" y="13138"/>
                  </a:cubicBezTo>
                  <a:cubicBezTo>
                    <a:pt x="44772" y="12926"/>
                    <a:pt x="44729" y="12714"/>
                    <a:pt x="44708" y="12501"/>
                  </a:cubicBezTo>
                  <a:lnTo>
                    <a:pt x="1497" y="12501"/>
                  </a:lnTo>
                  <a:cubicBezTo>
                    <a:pt x="1221" y="12862"/>
                    <a:pt x="914" y="13180"/>
                    <a:pt x="595" y="13499"/>
                  </a:cubicBezTo>
                  <a:cubicBezTo>
                    <a:pt x="425" y="13669"/>
                    <a:pt x="266" y="13838"/>
                    <a:pt x="86" y="13998"/>
                  </a:cubicBezTo>
                  <a:cubicBezTo>
                    <a:pt x="65" y="14008"/>
                    <a:pt x="43" y="14008"/>
                    <a:pt x="22" y="13998"/>
                  </a:cubicBezTo>
                  <a:cubicBezTo>
                    <a:pt x="1" y="13955"/>
                    <a:pt x="65" y="13934"/>
                    <a:pt x="96" y="13902"/>
                  </a:cubicBezTo>
                  <a:cubicBezTo>
                    <a:pt x="150" y="13870"/>
                    <a:pt x="181" y="13828"/>
                    <a:pt x="234" y="13775"/>
                  </a:cubicBezTo>
                  <a:cubicBezTo>
                    <a:pt x="606" y="13403"/>
                    <a:pt x="998" y="13032"/>
                    <a:pt x="1338" y="12618"/>
                  </a:cubicBezTo>
                  <a:cubicBezTo>
                    <a:pt x="1370" y="12576"/>
                    <a:pt x="1391" y="12544"/>
                    <a:pt x="1423" y="12512"/>
                  </a:cubicBezTo>
                  <a:cubicBezTo>
                    <a:pt x="1911" y="11865"/>
                    <a:pt x="2336" y="11175"/>
                    <a:pt x="2718" y="10453"/>
                  </a:cubicBezTo>
                  <a:cubicBezTo>
                    <a:pt x="2940" y="10018"/>
                    <a:pt x="3089" y="9551"/>
                    <a:pt x="3301" y="9116"/>
                  </a:cubicBezTo>
                  <a:cubicBezTo>
                    <a:pt x="3662" y="8479"/>
                    <a:pt x="4108" y="7896"/>
                    <a:pt x="4415" y="7238"/>
                  </a:cubicBezTo>
                  <a:cubicBezTo>
                    <a:pt x="4713" y="6622"/>
                    <a:pt x="4893" y="5964"/>
                    <a:pt x="5264" y="5391"/>
                  </a:cubicBezTo>
                  <a:cubicBezTo>
                    <a:pt x="5434" y="5137"/>
                    <a:pt x="5562" y="4850"/>
                    <a:pt x="5784" y="4638"/>
                  </a:cubicBezTo>
                  <a:cubicBezTo>
                    <a:pt x="6188" y="4320"/>
                    <a:pt x="6718" y="4192"/>
                    <a:pt x="7206" y="4076"/>
                  </a:cubicBezTo>
                  <a:cubicBezTo>
                    <a:pt x="7588" y="3980"/>
                    <a:pt x="7992" y="4001"/>
                    <a:pt x="8384" y="3980"/>
                  </a:cubicBezTo>
                  <a:cubicBezTo>
                    <a:pt x="8915" y="3959"/>
                    <a:pt x="9445" y="3895"/>
                    <a:pt x="9934" y="3704"/>
                  </a:cubicBezTo>
                  <a:cubicBezTo>
                    <a:pt x="10188" y="3609"/>
                    <a:pt x="10432" y="3503"/>
                    <a:pt x="10645" y="3343"/>
                  </a:cubicBezTo>
                  <a:cubicBezTo>
                    <a:pt x="11048" y="3014"/>
                    <a:pt x="11387" y="2601"/>
                    <a:pt x="11759" y="2229"/>
                  </a:cubicBezTo>
                  <a:cubicBezTo>
                    <a:pt x="12077" y="1911"/>
                    <a:pt x="12512" y="1741"/>
                    <a:pt x="12947" y="1699"/>
                  </a:cubicBezTo>
                  <a:cubicBezTo>
                    <a:pt x="13255" y="1667"/>
                    <a:pt x="13541" y="1730"/>
                    <a:pt x="13839" y="1720"/>
                  </a:cubicBezTo>
                  <a:cubicBezTo>
                    <a:pt x="14284" y="1699"/>
                    <a:pt x="14741" y="1582"/>
                    <a:pt x="15186" y="1571"/>
                  </a:cubicBezTo>
                  <a:cubicBezTo>
                    <a:pt x="15505" y="1539"/>
                    <a:pt x="15823" y="1614"/>
                    <a:pt x="16141" y="1635"/>
                  </a:cubicBezTo>
                  <a:cubicBezTo>
                    <a:pt x="16428" y="1645"/>
                    <a:pt x="16693" y="1614"/>
                    <a:pt x="16969" y="1571"/>
                  </a:cubicBezTo>
                  <a:cubicBezTo>
                    <a:pt x="17394" y="1508"/>
                    <a:pt x="17818" y="1412"/>
                    <a:pt x="18232" y="1306"/>
                  </a:cubicBezTo>
                  <a:cubicBezTo>
                    <a:pt x="18497" y="1221"/>
                    <a:pt x="18762" y="1104"/>
                    <a:pt x="19007" y="988"/>
                  </a:cubicBezTo>
                  <a:cubicBezTo>
                    <a:pt x="19420" y="797"/>
                    <a:pt x="19834" y="584"/>
                    <a:pt x="20259" y="404"/>
                  </a:cubicBezTo>
                  <a:cubicBezTo>
                    <a:pt x="20619" y="255"/>
                    <a:pt x="20970" y="75"/>
                    <a:pt x="21362" y="22"/>
                  </a:cubicBezTo>
                  <a:cubicBezTo>
                    <a:pt x="21681" y="1"/>
                    <a:pt x="21999" y="22"/>
                    <a:pt x="22317" y="22"/>
                  </a:cubicBezTo>
                  <a:cubicBezTo>
                    <a:pt x="22636" y="22"/>
                    <a:pt x="22965" y="22"/>
                    <a:pt x="23283" y="96"/>
                  </a:cubicBezTo>
                  <a:cubicBezTo>
                    <a:pt x="23453" y="139"/>
                    <a:pt x="23623" y="192"/>
                    <a:pt x="23782" y="287"/>
                  </a:cubicBezTo>
                  <a:cubicBezTo>
                    <a:pt x="23973" y="415"/>
                    <a:pt x="24143" y="563"/>
                    <a:pt x="24344" y="669"/>
                  </a:cubicBezTo>
                  <a:cubicBezTo>
                    <a:pt x="24790" y="924"/>
                    <a:pt x="25299" y="1083"/>
                    <a:pt x="25734" y="1327"/>
                  </a:cubicBezTo>
                  <a:cubicBezTo>
                    <a:pt x="25989" y="1476"/>
                    <a:pt x="26212" y="1667"/>
                    <a:pt x="26413" y="1879"/>
                  </a:cubicBezTo>
                  <a:cubicBezTo>
                    <a:pt x="26668" y="2144"/>
                    <a:pt x="26912" y="2441"/>
                    <a:pt x="27273" y="2569"/>
                  </a:cubicBezTo>
                  <a:cubicBezTo>
                    <a:pt x="27697" y="2685"/>
                    <a:pt x="28133" y="2484"/>
                    <a:pt x="28557" y="2410"/>
                  </a:cubicBezTo>
                  <a:cubicBezTo>
                    <a:pt x="29119" y="2261"/>
                    <a:pt x="29714" y="2165"/>
                    <a:pt x="30287" y="2261"/>
                  </a:cubicBezTo>
                  <a:cubicBezTo>
                    <a:pt x="30807" y="2388"/>
                    <a:pt x="31337" y="2494"/>
                    <a:pt x="31825" y="2707"/>
                  </a:cubicBezTo>
                  <a:cubicBezTo>
                    <a:pt x="32367" y="2951"/>
                    <a:pt x="32844" y="3322"/>
                    <a:pt x="33385" y="3587"/>
                  </a:cubicBezTo>
                  <a:cubicBezTo>
                    <a:pt x="33884" y="3842"/>
                    <a:pt x="34415" y="3959"/>
                    <a:pt x="34913" y="4182"/>
                  </a:cubicBezTo>
                  <a:cubicBezTo>
                    <a:pt x="35264" y="4330"/>
                    <a:pt x="35550" y="4585"/>
                    <a:pt x="35879" y="4755"/>
                  </a:cubicBezTo>
                  <a:cubicBezTo>
                    <a:pt x="36495" y="5062"/>
                    <a:pt x="37152" y="5232"/>
                    <a:pt x="37810" y="5402"/>
                  </a:cubicBezTo>
                  <a:cubicBezTo>
                    <a:pt x="38585" y="5625"/>
                    <a:pt x="39381" y="5890"/>
                    <a:pt x="40007" y="6421"/>
                  </a:cubicBezTo>
                  <a:cubicBezTo>
                    <a:pt x="40283" y="6654"/>
                    <a:pt x="40527" y="6898"/>
                    <a:pt x="40782" y="7153"/>
                  </a:cubicBezTo>
                  <a:cubicBezTo>
                    <a:pt x="41100" y="7471"/>
                    <a:pt x="41450" y="7768"/>
                    <a:pt x="41790" y="8087"/>
                  </a:cubicBezTo>
                  <a:cubicBezTo>
                    <a:pt x="42002" y="8278"/>
                    <a:pt x="42161" y="8522"/>
                    <a:pt x="42342" y="8734"/>
                  </a:cubicBezTo>
                  <a:cubicBezTo>
                    <a:pt x="42490" y="8915"/>
                    <a:pt x="42660" y="9074"/>
                    <a:pt x="42830" y="9222"/>
                  </a:cubicBezTo>
                  <a:cubicBezTo>
                    <a:pt x="43191" y="9530"/>
                    <a:pt x="43594" y="9806"/>
                    <a:pt x="43976" y="10082"/>
                  </a:cubicBezTo>
                  <a:cubicBezTo>
                    <a:pt x="44209" y="10262"/>
                    <a:pt x="44464" y="10443"/>
                    <a:pt x="44613" y="10708"/>
                  </a:cubicBezTo>
                  <a:cubicBezTo>
                    <a:pt x="44867" y="11175"/>
                    <a:pt x="44772" y="11705"/>
                    <a:pt x="44772" y="12204"/>
                  </a:cubicBezTo>
                  <a:cubicBezTo>
                    <a:pt x="44772" y="12310"/>
                    <a:pt x="44772" y="12406"/>
                    <a:pt x="44782" y="12512"/>
                  </a:cubicBezTo>
                  <a:cubicBezTo>
                    <a:pt x="44782" y="12714"/>
                    <a:pt x="44835" y="12915"/>
                    <a:pt x="44899" y="13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3"/>
            <p:cNvSpPr/>
            <p:nvPr/>
          </p:nvSpPr>
          <p:spPr>
            <a:xfrm>
              <a:off x="6161948" y="259058"/>
              <a:ext cx="2391247" cy="710198"/>
            </a:xfrm>
            <a:custGeom>
              <a:avLst/>
              <a:gdLst/>
              <a:ahLst/>
              <a:cxnLst/>
              <a:rect l="l" t="t" r="r" b="b"/>
              <a:pathLst>
                <a:path w="40485" h="12024" extrusionOk="0">
                  <a:moveTo>
                    <a:pt x="1" y="12023"/>
                  </a:moveTo>
                  <a:lnTo>
                    <a:pt x="22" y="11981"/>
                  </a:lnTo>
                  <a:lnTo>
                    <a:pt x="64" y="11885"/>
                  </a:lnTo>
                  <a:lnTo>
                    <a:pt x="107" y="11811"/>
                  </a:lnTo>
                  <a:lnTo>
                    <a:pt x="128" y="11726"/>
                  </a:lnTo>
                  <a:lnTo>
                    <a:pt x="170" y="11652"/>
                  </a:lnTo>
                  <a:lnTo>
                    <a:pt x="202" y="11588"/>
                  </a:lnTo>
                  <a:lnTo>
                    <a:pt x="223" y="11514"/>
                  </a:lnTo>
                  <a:lnTo>
                    <a:pt x="255" y="11461"/>
                  </a:lnTo>
                  <a:lnTo>
                    <a:pt x="277" y="11397"/>
                  </a:lnTo>
                  <a:lnTo>
                    <a:pt x="308" y="11344"/>
                  </a:lnTo>
                  <a:lnTo>
                    <a:pt x="330" y="11291"/>
                  </a:lnTo>
                  <a:lnTo>
                    <a:pt x="340" y="11249"/>
                  </a:lnTo>
                  <a:lnTo>
                    <a:pt x="361" y="11196"/>
                  </a:lnTo>
                  <a:lnTo>
                    <a:pt x="383" y="11164"/>
                  </a:lnTo>
                  <a:lnTo>
                    <a:pt x="393" y="11121"/>
                  </a:lnTo>
                  <a:lnTo>
                    <a:pt x="404" y="11079"/>
                  </a:lnTo>
                  <a:lnTo>
                    <a:pt x="425" y="11058"/>
                  </a:lnTo>
                  <a:lnTo>
                    <a:pt x="436" y="11015"/>
                  </a:lnTo>
                  <a:lnTo>
                    <a:pt x="446" y="10973"/>
                  </a:lnTo>
                  <a:lnTo>
                    <a:pt x="468" y="10930"/>
                  </a:lnTo>
                  <a:lnTo>
                    <a:pt x="468" y="10898"/>
                  </a:lnTo>
                  <a:lnTo>
                    <a:pt x="478" y="10856"/>
                  </a:lnTo>
                  <a:lnTo>
                    <a:pt x="489" y="10814"/>
                  </a:lnTo>
                  <a:lnTo>
                    <a:pt x="521" y="10761"/>
                  </a:lnTo>
                  <a:lnTo>
                    <a:pt x="531" y="10707"/>
                  </a:lnTo>
                  <a:lnTo>
                    <a:pt x="542" y="10654"/>
                  </a:lnTo>
                  <a:lnTo>
                    <a:pt x="574" y="10601"/>
                  </a:lnTo>
                  <a:lnTo>
                    <a:pt x="595" y="10548"/>
                  </a:lnTo>
                  <a:lnTo>
                    <a:pt x="627" y="10495"/>
                  </a:lnTo>
                  <a:lnTo>
                    <a:pt x="648" y="10432"/>
                  </a:lnTo>
                  <a:lnTo>
                    <a:pt x="690" y="10378"/>
                  </a:lnTo>
                  <a:lnTo>
                    <a:pt x="712" y="10315"/>
                  </a:lnTo>
                  <a:lnTo>
                    <a:pt x="754" y="10241"/>
                  </a:lnTo>
                  <a:lnTo>
                    <a:pt x="797" y="10187"/>
                  </a:lnTo>
                  <a:lnTo>
                    <a:pt x="839" y="10124"/>
                  </a:lnTo>
                  <a:lnTo>
                    <a:pt x="871" y="10060"/>
                  </a:lnTo>
                  <a:lnTo>
                    <a:pt x="913" y="9996"/>
                  </a:lnTo>
                  <a:lnTo>
                    <a:pt x="956" y="9922"/>
                  </a:lnTo>
                  <a:lnTo>
                    <a:pt x="998" y="9859"/>
                  </a:lnTo>
                  <a:lnTo>
                    <a:pt x="1030" y="9795"/>
                  </a:lnTo>
                  <a:lnTo>
                    <a:pt x="1072" y="9742"/>
                  </a:lnTo>
                  <a:lnTo>
                    <a:pt x="1104" y="9678"/>
                  </a:lnTo>
                  <a:lnTo>
                    <a:pt x="1136" y="9625"/>
                  </a:lnTo>
                  <a:lnTo>
                    <a:pt x="1168" y="9551"/>
                  </a:lnTo>
                  <a:lnTo>
                    <a:pt x="1200" y="9498"/>
                  </a:lnTo>
                  <a:lnTo>
                    <a:pt x="1232" y="9445"/>
                  </a:lnTo>
                  <a:lnTo>
                    <a:pt x="1263" y="9392"/>
                  </a:lnTo>
                  <a:lnTo>
                    <a:pt x="1285" y="9360"/>
                  </a:lnTo>
                  <a:lnTo>
                    <a:pt x="1316" y="9307"/>
                  </a:lnTo>
                  <a:lnTo>
                    <a:pt x="1338" y="9264"/>
                  </a:lnTo>
                  <a:lnTo>
                    <a:pt x="1348" y="9211"/>
                  </a:lnTo>
                  <a:lnTo>
                    <a:pt x="1380" y="9169"/>
                  </a:lnTo>
                  <a:lnTo>
                    <a:pt x="1391" y="9126"/>
                  </a:lnTo>
                  <a:lnTo>
                    <a:pt x="1423" y="9094"/>
                  </a:lnTo>
                  <a:lnTo>
                    <a:pt x="1433" y="9063"/>
                  </a:lnTo>
                  <a:lnTo>
                    <a:pt x="1444" y="9020"/>
                  </a:lnTo>
                  <a:lnTo>
                    <a:pt x="1454" y="8988"/>
                  </a:lnTo>
                  <a:lnTo>
                    <a:pt x="1465" y="8957"/>
                  </a:lnTo>
                  <a:lnTo>
                    <a:pt x="1486" y="8914"/>
                  </a:lnTo>
                  <a:lnTo>
                    <a:pt x="1497" y="8893"/>
                  </a:lnTo>
                  <a:lnTo>
                    <a:pt x="1507" y="8861"/>
                  </a:lnTo>
                  <a:lnTo>
                    <a:pt x="1529" y="8829"/>
                  </a:lnTo>
                  <a:lnTo>
                    <a:pt x="1539" y="8797"/>
                  </a:lnTo>
                  <a:lnTo>
                    <a:pt x="1561" y="8755"/>
                  </a:lnTo>
                  <a:lnTo>
                    <a:pt x="1582" y="8734"/>
                  </a:lnTo>
                  <a:lnTo>
                    <a:pt x="1592" y="8691"/>
                  </a:lnTo>
                  <a:lnTo>
                    <a:pt x="1603" y="8649"/>
                  </a:lnTo>
                  <a:lnTo>
                    <a:pt x="1635" y="8628"/>
                  </a:lnTo>
                  <a:lnTo>
                    <a:pt x="1645" y="8585"/>
                  </a:lnTo>
                  <a:lnTo>
                    <a:pt x="1667" y="8532"/>
                  </a:lnTo>
                  <a:lnTo>
                    <a:pt x="1688" y="8490"/>
                  </a:lnTo>
                  <a:lnTo>
                    <a:pt x="1709" y="8458"/>
                  </a:lnTo>
                  <a:lnTo>
                    <a:pt x="1730" y="8405"/>
                  </a:lnTo>
                  <a:lnTo>
                    <a:pt x="1762" y="8330"/>
                  </a:lnTo>
                  <a:lnTo>
                    <a:pt x="1794" y="8277"/>
                  </a:lnTo>
                  <a:lnTo>
                    <a:pt x="1826" y="8214"/>
                  </a:lnTo>
                  <a:lnTo>
                    <a:pt x="1868" y="8150"/>
                  </a:lnTo>
                  <a:lnTo>
                    <a:pt x="1900" y="8065"/>
                  </a:lnTo>
                  <a:lnTo>
                    <a:pt x="1932" y="7991"/>
                  </a:lnTo>
                  <a:lnTo>
                    <a:pt x="1985" y="7895"/>
                  </a:lnTo>
                  <a:lnTo>
                    <a:pt x="2027" y="7800"/>
                  </a:lnTo>
                  <a:lnTo>
                    <a:pt x="2070" y="7726"/>
                  </a:lnTo>
                  <a:lnTo>
                    <a:pt x="2112" y="7630"/>
                  </a:lnTo>
                  <a:lnTo>
                    <a:pt x="2144" y="7535"/>
                  </a:lnTo>
                  <a:lnTo>
                    <a:pt x="2187" y="7450"/>
                  </a:lnTo>
                  <a:lnTo>
                    <a:pt x="2229" y="7354"/>
                  </a:lnTo>
                  <a:lnTo>
                    <a:pt x="2261" y="7269"/>
                  </a:lnTo>
                  <a:lnTo>
                    <a:pt x="2293" y="7206"/>
                  </a:lnTo>
                  <a:lnTo>
                    <a:pt x="2335" y="7131"/>
                  </a:lnTo>
                  <a:lnTo>
                    <a:pt x="2356" y="7057"/>
                  </a:lnTo>
                  <a:lnTo>
                    <a:pt x="2388" y="6993"/>
                  </a:lnTo>
                  <a:lnTo>
                    <a:pt x="2409" y="6930"/>
                  </a:lnTo>
                  <a:lnTo>
                    <a:pt x="2441" y="6877"/>
                  </a:lnTo>
                  <a:lnTo>
                    <a:pt x="2463" y="6824"/>
                  </a:lnTo>
                  <a:lnTo>
                    <a:pt x="2484" y="6770"/>
                  </a:lnTo>
                  <a:lnTo>
                    <a:pt x="2505" y="6728"/>
                  </a:lnTo>
                  <a:lnTo>
                    <a:pt x="2516" y="6675"/>
                  </a:lnTo>
                  <a:lnTo>
                    <a:pt x="2526" y="6633"/>
                  </a:lnTo>
                  <a:lnTo>
                    <a:pt x="2558" y="6601"/>
                  </a:lnTo>
                  <a:lnTo>
                    <a:pt x="2569" y="6569"/>
                  </a:lnTo>
                  <a:lnTo>
                    <a:pt x="2590" y="6526"/>
                  </a:lnTo>
                  <a:lnTo>
                    <a:pt x="2611" y="6495"/>
                  </a:lnTo>
                  <a:lnTo>
                    <a:pt x="2622" y="6452"/>
                  </a:lnTo>
                  <a:lnTo>
                    <a:pt x="2654" y="6420"/>
                  </a:lnTo>
                  <a:lnTo>
                    <a:pt x="2664" y="6388"/>
                  </a:lnTo>
                  <a:lnTo>
                    <a:pt x="2696" y="6346"/>
                  </a:lnTo>
                  <a:lnTo>
                    <a:pt x="2717" y="6314"/>
                  </a:lnTo>
                  <a:lnTo>
                    <a:pt x="2749" y="6282"/>
                  </a:lnTo>
                  <a:lnTo>
                    <a:pt x="2770" y="6240"/>
                  </a:lnTo>
                  <a:lnTo>
                    <a:pt x="2792" y="6197"/>
                  </a:lnTo>
                  <a:lnTo>
                    <a:pt x="2823" y="6144"/>
                  </a:lnTo>
                  <a:lnTo>
                    <a:pt x="2855" y="6102"/>
                  </a:lnTo>
                  <a:lnTo>
                    <a:pt x="2887" y="6070"/>
                  </a:lnTo>
                  <a:lnTo>
                    <a:pt x="2919" y="6038"/>
                  </a:lnTo>
                  <a:lnTo>
                    <a:pt x="2940" y="5996"/>
                  </a:lnTo>
                  <a:lnTo>
                    <a:pt x="2972" y="5964"/>
                  </a:lnTo>
                  <a:lnTo>
                    <a:pt x="2993" y="5922"/>
                  </a:lnTo>
                  <a:lnTo>
                    <a:pt x="3025" y="5890"/>
                  </a:lnTo>
                  <a:lnTo>
                    <a:pt x="3046" y="5868"/>
                  </a:lnTo>
                  <a:lnTo>
                    <a:pt x="3078" y="5826"/>
                  </a:lnTo>
                  <a:lnTo>
                    <a:pt x="3089" y="5805"/>
                  </a:lnTo>
                  <a:lnTo>
                    <a:pt x="3120" y="5773"/>
                  </a:lnTo>
                  <a:lnTo>
                    <a:pt x="3142" y="5752"/>
                  </a:lnTo>
                  <a:lnTo>
                    <a:pt x="3152" y="5720"/>
                  </a:lnTo>
                  <a:lnTo>
                    <a:pt x="3184" y="5699"/>
                  </a:lnTo>
                  <a:lnTo>
                    <a:pt x="3195" y="5677"/>
                  </a:lnTo>
                  <a:lnTo>
                    <a:pt x="3227" y="5656"/>
                  </a:lnTo>
                  <a:lnTo>
                    <a:pt x="3237" y="5624"/>
                  </a:lnTo>
                  <a:lnTo>
                    <a:pt x="3258" y="5614"/>
                  </a:lnTo>
                  <a:lnTo>
                    <a:pt x="3280" y="5603"/>
                  </a:lnTo>
                  <a:lnTo>
                    <a:pt x="3301" y="5571"/>
                  </a:lnTo>
                  <a:lnTo>
                    <a:pt x="3311" y="5561"/>
                  </a:lnTo>
                  <a:lnTo>
                    <a:pt x="3322" y="5550"/>
                  </a:lnTo>
                  <a:lnTo>
                    <a:pt x="3354" y="5540"/>
                  </a:lnTo>
                  <a:lnTo>
                    <a:pt x="3365" y="5518"/>
                  </a:lnTo>
                  <a:lnTo>
                    <a:pt x="3386" y="5508"/>
                  </a:lnTo>
                  <a:lnTo>
                    <a:pt x="3407" y="5508"/>
                  </a:lnTo>
                  <a:lnTo>
                    <a:pt x="3418" y="5497"/>
                  </a:lnTo>
                  <a:lnTo>
                    <a:pt x="3439" y="5486"/>
                  </a:lnTo>
                  <a:lnTo>
                    <a:pt x="3449" y="5486"/>
                  </a:lnTo>
                  <a:lnTo>
                    <a:pt x="3460" y="5486"/>
                  </a:lnTo>
                  <a:lnTo>
                    <a:pt x="3471" y="5465"/>
                  </a:lnTo>
                  <a:lnTo>
                    <a:pt x="3492" y="5465"/>
                  </a:lnTo>
                  <a:lnTo>
                    <a:pt x="3502" y="5465"/>
                  </a:lnTo>
                  <a:lnTo>
                    <a:pt x="3513" y="5465"/>
                  </a:lnTo>
                  <a:lnTo>
                    <a:pt x="3513" y="5465"/>
                  </a:lnTo>
                  <a:lnTo>
                    <a:pt x="3524" y="5465"/>
                  </a:lnTo>
                  <a:lnTo>
                    <a:pt x="3545" y="5465"/>
                  </a:lnTo>
                  <a:lnTo>
                    <a:pt x="3556" y="5465"/>
                  </a:lnTo>
                  <a:lnTo>
                    <a:pt x="3566" y="5465"/>
                  </a:lnTo>
                  <a:lnTo>
                    <a:pt x="3577" y="5465"/>
                  </a:lnTo>
                  <a:lnTo>
                    <a:pt x="3587" y="5486"/>
                  </a:lnTo>
                  <a:lnTo>
                    <a:pt x="3609" y="5486"/>
                  </a:lnTo>
                  <a:lnTo>
                    <a:pt x="3630" y="5486"/>
                  </a:lnTo>
                  <a:lnTo>
                    <a:pt x="3651" y="5486"/>
                  </a:lnTo>
                  <a:lnTo>
                    <a:pt x="3672" y="5486"/>
                  </a:lnTo>
                  <a:lnTo>
                    <a:pt x="3704" y="5465"/>
                  </a:lnTo>
                  <a:lnTo>
                    <a:pt x="3725" y="5465"/>
                  </a:lnTo>
                  <a:lnTo>
                    <a:pt x="3768" y="5455"/>
                  </a:lnTo>
                  <a:lnTo>
                    <a:pt x="3789" y="5444"/>
                  </a:lnTo>
                  <a:lnTo>
                    <a:pt x="3821" y="5412"/>
                  </a:lnTo>
                  <a:lnTo>
                    <a:pt x="3842" y="5402"/>
                  </a:lnTo>
                  <a:lnTo>
                    <a:pt x="3874" y="5391"/>
                  </a:lnTo>
                  <a:lnTo>
                    <a:pt x="3895" y="5359"/>
                  </a:lnTo>
                  <a:lnTo>
                    <a:pt x="3927" y="5349"/>
                  </a:lnTo>
                  <a:lnTo>
                    <a:pt x="3948" y="5338"/>
                  </a:lnTo>
                  <a:lnTo>
                    <a:pt x="3969" y="5306"/>
                  </a:lnTo>
                  <a:lnTo>
                    <a:pt x="3991" y="5295"/>
                  </a:lnTo>
                  <a:lnTo>
                    <a:pt x="4022" y="5285"/>
                  </a:lnTo>
                  <a:lnTo>
                    <a:pt x="4033" y="5253"/>
                  </a:lnTo>
                  <a:lnTo>
                    <a:pt x="4054" y="5242"/>
                  </a:lnTo>
                  <a:lnTo>
                    <a:pt x="4076" y="5232"/>
                  </a:lnTo>
                  <a:lnTo>
                    <a:pt x="4086" y="5221"/>
                  </a:lnTo>
                  <a:lnTo>
                    <a:pt x="4107" y="5200"/>
                  </a:lnTo>
                  <a:lnTo>
                    <a:pt x="4118" y="5189"/>
                  </a:lnTo>
                  <a:lnTo>
                    <a:pt x="4139" y="5179"/>
                  </a:lnTo>
                  <a:lnTo>
                    <a:pt x="4160" y="5168"/>
                  </a:lnTo>
                  <a:lnTo>
                    <a:pt x="4182" y="5147"/>
                  </a:lnTo>
                  <a:lnTo>
                    <a:pt x="4192" y="5136"/>
                  </a:lnTo>
                  <a:lnTo>
                    <a:pt x="4203" y="5126"/>
                  </a:lnTo>
                  <a:lnTo>
                    <a:pt x="4213" y="5115"/>
                  </a:lnTo>
                  <a:lnTo>
                    <a:pt x="4235" y="5115"/>
                  </a:lnTo>
                  <a:lnTo>
                    <a:pt x="4245" y="5094"/>
                  </a:lnTo>
                  <a:lnTo>
                    <a:pt x="4256" y="5094"/>
                  </a:lnTo>
                  <a:lnTo>
                    <a:pt x="4267" y="5083"/>
                  </a:lnTo>
                  <a:lnTo>
                    <a:pt x="4288" y="5083"/>
                  </a:lnTo>
                  <a:lnTo>
                    <a:pt x="4298" y="5073"/>
                  </a:lnTo>
                  <a:lnTo>
                    <a:pt x="4309" y="5073"/>
                  </a:lnTo>
                  <a:lnTo>
                    <a:pt x="4320" y="5073"/>
                  </a:lnTo>
                  <a:lnTo>
                    <a:pt x="4341" y="5073"/>
                  </a:lnTo>
                  <a:lnTo>
                    <a:pt x="4351" y="5062"/>
                  </a:lnTo>
                  <a:lnTo>
                    <a:pt x="4362" y="5062"/>
                  </a:lnTo>
                  <a:lnTo>
                    <a:pt x="4373" y="5062"/>
                  </a:lnTo>
                  <a:lnTo>
                    <a:pt x="4404" y="5062"/>
                  </a:lnTo>
                  <a:lnTo>
                    <a:pt x="4426" y="5062"/>
                  </a:lnTo>
                  <a:lnTo>
                    <a:pt x="4458" y="5041"/>
                  </a:lnTo>
                  <a:lnTo>
                    <a:pt x="4479" y="5041"/>
                  </a:lnTo>
                  <a:lnTo>
                    <a:pt x="4511" y="5030"/>
                  </a:lnTo>
                  <a:lnTo>
                    <a:pt x="4532" y="5020"/>
                  </a:lnTo>
                  <a:lnTo>
                    <a:pt x="4564" y="5009"/>
                  </a:lnTo>
                  <a:lnTo>
                    <a:pt x="4585" y="4988"/>
                  </a:lnTo>
                  <a:lnTo>
                    <a:pt x="4617" y="4977"/>
                  </a:lnTo>
                  <a:lnTo>
                    <a:pt x="4638" y="4966"/>
                  </a:lnTo>
                  <a:lnTo>
                    <a:pt x="4670" y="4956"/>
                  </a:lnTo>
                  <a:lnTo>
                    <a:pt x="4691" y="4935"/>
                  </a:lnTo>
                  <a:lnTo>
                    <a:pt x="4723" y="4924"/>
                  </a:lnTo>
                  <a:lnTo>
                    <a:pt x="4744" y="4913"/>
                  </a:lnTo>
                  <a:lnTo>
                    <a:pt x="4776" y="4903"/>
                  </a:lnTo>
                  <a:lnTo>
                    <a:pt x="4797" y="4882"/>
                  </a:lnTo>
                  <a:lnTo>
                    <a:pt x="4829" y="4871"/>
                  </a:lnTo>
                  <a:lnTo>
                    <a:pt x="4850" y="4860"/>
                  </a:lnTo>
                  <a:lnTo>
                    <a:pt x="4893" y="4860"/>
                  </a:lnTo>
                  <a:lnTo>
                    <a:pt x="4935" y="4850"/>
                  </a:lnTo>
                  <a:lnTo>
                    <a:pt x="4978" y="4850"/>
                  </a:lnTo>
                  <a:lnTo>
                    <a:pt x="5009" y="4850"/>
                  </a:lnTo>
                  <a:lnTo>
                    <a:pt x="5052" y="4860"/>
                  </a:lnTo>
                  <a:lnTo>
                    <a:pt x="5094" y="4871"/>
                  </a:lnTo>
                  <a:lnTo>
                    <a:pt x="5137" y="4903"/>
                  </a:lnTo>
                  <a:lnTo>
                    <a:pt x="5169" y="4913"/>
                  </a:lnTo>
                  <a:lnTo>
                    <a:pt x="5200" y="4956"/>
                  </a:lnTo>
                  <a:lnTo>
                    <a:pt x="5243" y="4977"/>
                  </a:lnTo>
                  <a:lnTo>
                    <a:pt x="5264" y="5020"/>
                  </a:lnTo>
                  <a:lnTo>
                    <a:pt x="5306" y="5041"/>
                  </a:lnTo>
                  <a:lnTo>
                    <a:pt x="5328" y="5083"/>
                  </a:lnTo>
                  <a:lnTo>
                    <a:pt x="5360" y="5126"/>
                  </a:lnTo>
                  <a:lnTo>
                    <a:pt x="5381" y="5147"/>
                  </a:lnTo>
                  <a:lnTo>
                    <a:pt x="5413" y="5189"/>
                  </a:lnTo>
                  <a:lnTo>
                    <a:pt x="5434" y="5221"/>
                  </a:lnTo>
                  <a:lnTo>
                    <a:pt x="5444" y="5253"/>
                  </a:lnTo>
                  <a:lnTo>
                    <a:pt x="5476" y="5285"/>
                  </a:lnTo>
                  <a:lnTo>
                    <a:pt x="5508" y="5327"/>
                  </a:lnTo>
                  <a:lnTo>
                    <a:pt x="5519" y="5349"/>
                  </a:lnTo>
                  <a:lnTo>
                    <a:pt x="5540" y="5380"/>
                  </a:lnTo>
                  <a:lnTo>
                    <a:pt x="5572" y="5402"/>
                  </a:lnTo>
                  <a:lnTo>
                    <a:pt x="5593" y="5444"/>
                  </a:lnTo>
                  <a:lnTo>
                    <a:pt x="5635" y="5465"/>
                  </a:lnTo>
                  <a:lnTo>
                    <a:pt x="5678" y="5486"/>
                  </a:lnTo>
                  <a:lnTo>
                    <a:pt x="5710" y="5497"/>
                  </a:lnTo>
                  <a:lnTo>
                    <a:pt x="5752" y="5508"/>
                  </a:lnTo>
                  <a:lnTo>
                    <a:pt x="5805" y="5508"/>
                  </a:lnTo>
                  <a:lnTo>
                    <a:pt x="5858" y="5508"/>
                  </a:lnTo>
                  <a:lnTo>
                    <a:pt x="5901" y="5486"/>
                  </a:lnTo>
                  <a:lnTo>
                    <a:pt x="5954" y="5465"/>
                  </a:lnTo>
                  <a:lnTo>
                    <a:pt x="6007" y="5433"/>
                  </a:lnTo>
                  <a:lnTo>
                    <a:pt x="6060" y="5402"/>
                  </a:lnTo>
                  <a:lnTo>
                    <a:pt x="6124" y="5349"/>
                  </a:lnTo>
                  <a:lnTo>
                    <a:pt x="6177" y="5306"/>
                  </a:lnTo>
                  <a:lnTo>
                    <a:pt x="6230" y="5242"/>
                  </a:lnTo>
                  <a:lnTo>
                    <a:pt x="6283" y="5189"/>
                  </a:lnTo>
                  <a:lnTo>
                    <a:pt x="6336" y="5136"/>
                  </a:lnTo>
                  <a:lnTo>
                    <a:pt x="6378" y="5073"/>
                  </a:lnTo>
                  <a:lnTo>
                    <a:pt x="6431" y="5020"/>
                  </a:lnTo>
                  <a:lnTo>
                    <a:pt x="6484" y="4956"/>
                  </a:lnTo>
                  <a:lnTo>
                    <a:pt x="6527" y="4882"/>
                  </a:lnTo>
                  <a:lnTo>
                    <a:pt x="6569" y="4818"/>
                  </a:lnTo>
                  <a:lnTo>
                    <a:pt x="6622" y="4765"/>
                  </a:lnTo>
                  <a:lnTo>
                    <a:pt x="6654" y="4701"/>
                  </a:lnTo>
                  <a:lnTo>
                    <a:pt x="6697" y="4648"/>
                  </a:lnTo>
                  <a:lnTo>
                    <a:pt x="6739" y="4595"/>
                  </a:lnTo>
                  <a:lnTo>
                    <a:pt x="6760" y="4542"/>
                  </a:lnTo>
                  <a:lnTo>
                    <a:pt x="6803" y="4489"/>
                  </a:lnTo>
                  <a:lnTo>
                    <a:pt x="6835" y="4436"/>
                  </a:lnTo>
                  <a:lnTo>
                    <a:pt x="6866" y="4383"/>
                  </a:lnTo>
                  <a:lnTo>
                    <a:pt x="6898" y="4340"/>
                  </a:lnTo>
                  <a:lnTo>
                    <a:pt x="6919" y="4298"/>
                  </a:lnTo>
                  <a:lnTo>
                    <a:pt x="6951" y="4266"/>
                  </a:lnTo>
                  <a:lnTo>
                    <a:pt x="6973" y="4224"/>
                  </a:lnTo>
                  <a:lnTo>
                    <a:pt x="7004" y="4181"/>
                  </a:lnTo>
                  <a:lnTo>
                    <a:pt x="7026" y="4139"/>
                  </a:lnTo>
                  <a:lnTo>
                    <a:pt x="7057" y="4107"/>
                  </a:lnTo>
                  <a:lnTo>
                    <a:pt x="7079" y="4075"/>
                  </a:lnTo>
                  <a:lnTo>
                    <a:pt x="7110" y="4033"/>
                  </a:lnTo>
                  <a:lnTo>
                    <a:pt x="7121" y="4011"/>
                  </a:lnTo>
                  <a:lnTo>
                    <a:pt x="7153" y="3980"/>
                  </a:lnTo>
                  <a:lnTo>
                    <a:pt x="7174" y="3958"/>
                  </a:lnTo>
                  <a:lnTo>
                    <a:pt x="7185" y="3927"/>
                  </a:lnTo>
                  <a:lnTo>
                    <a:pt x="7217" y="3905"/>
                  </a:lnTo>
                  <a:lnTo>
                    <a:pt x="7227" y="3873"/>
                  </a:lnTo>
                  <a:lnTo>
                    <a:pt x="7259" y="3852"/>
                  </a:lnTo>
                  <a:lnTo>
                    <a:pt x="7270" y="3842"/>
                  </a:lnTo>
                  <a:lnTo>
                    <a:pt x="7291" y="3810"/>
                  </a:lnTo>
                  <a:lnTo>
                    <a:pt x="7301" y="3799"/>
                  </a:lnTo>
                  <a:lnTo>
                    <a:pt x="7323" y="3767"/>
                  </a:lnTo>
                  <a:lnTo>
                    <a:pt x="7344" y="3757"/>
                  </a:lnTo>
                  <a:lnTo>
                    <a:pt x="7365" y="3746"/>
                  </a:lnTo>
                  <a:lnTo>
                    <a:pt x="7386" y="3714"/>
                  </a:lnTo>
                  <a:lnTo>
                    <a:pt x="7418" y="3704"/>
                  </a:lnTo>
                  <a:lnTo>
                    <a:pt x="7439" y="3704"/>
                  </a:lnTo>
                  <a:lnTo>
                    <a:pt x="7471" y="3693"/>
                  </a:lnTo>
                  <a:lnTo>
                    <a:pt x="7492" y="3693"/>
                  </a:lnTo>
                  <a:lnTo>
                    <a:pt x="7535" y="3693"/>
                  </a:lnTo>
                  <a:lnTo>
                    <a:pt x="7556" y="3704"/>
                  </a:lnTo>
                  <a:lnTo>
                    <a:pt x="7588" y="3714"/>
                  </a:lnTo>
                  <a:lnTo>
                    <a:pt x="7599" y="3746"/>
                  </a:lnTo>
                  <a:lnTo>
                    <a:pt x="7630" y="3767"/>
                  </a:lnTo>
                  <a:lnTo>
                    <a:pt x="7652" y="3799"/>
                  </a:lnTo>
                  <a:lnTo>
                    <a:pt x="7684" y="3820"/>
                  </a:lnTo>
                  <a:lnTo>
                    <a:pt x="7694" y="3863"/>
                  </a:lnTo>
                  <a:lnTo>
                    <a:pt x="7705" y="3895"/>
                  </a:lnTo>
                  <a:lnTo>
                    <a:pt x="7715" y="3927"/>
                  </a:lnTo>
                  <a:lnTo>
                    <a:pt x="7747" y="3958"/>
                  </a:lnTo>
                  <a:lnTo>
                    <a:pt x="7758" y="3980"/>
                  </a:lnTo>
                  <a:lnTo>
                    <a:pt x="7768" y="4022"/>
                  </a:lnTo>
                  <a:lnTo>
                    <a:pt x="7768" y="4054"/>
                  </a:lnTo>
                  <a:lnTo>
                    <a:pt x="7790" y="4075"/>
                  </a:lnTo>
                  <a:lnTo>
                    <a:pt x="7800" y="4107"/>
                  </a:lnTo>
                  <a:lnTo>
                    <a:pt x="7811" y="4128"/>
                  </a:lnTo>
                  <a:lnTo>
                    <a:pt x="7821" y="4160"/>
                  </a:lnTo>
                  <a:lnTo>
                    <a:pt x="7821" y="4192"/>
                  </a:lnTo>
                  <a:lnTo>
                    <a:pt x="7853" y="4224"/>
                  </a:lnTo>
                  <a:lnTo>
                    <a:pt x="7864" y="4245"/>
                  </a:lnTo>
                  <a:lnTo>
                    <a:pt x="7875" y="4277"/>
                  </a:lnTo>
                  <a:lnTo>
                    <a:pt x="7906" y="4287"/>
                  </a:lnTo>
                  <a:lnTo>
                    <a:pt x="7917" y="4298"/>
                  </a:lnTo>
                  <a:lnTo>
                    <a:pt x="7949" y="4319"/>
                  </a:lnTo>
                  <a:lnTo>
                    <a:pt x="7981" y="4319"/>
                  </a:lnTo>
                  <a:lnTo>
                    <a:pt x="8012" y="4298"/>
                  </a:lnTo>
                  <a:lnTo>
                    <a:pt x="8055" y="4287"/>
                  </a:lnTo>
                  <a:lnTo>
                    <a:pt x="8087" y="4266"/>
                  </a:lnTo>
                  <a:lnTo>
                    <a:pt x="8129" y="4224"/>
                  </a:lnTo>
                  <a:lnTo>
                    <a:pt x="8172" y="4171"/>
                  </a:lnTo>
                  <a:lnTo>
                    <a:pt x="8214" y="4118"/>
                  </a:lnTo>
                  <a:lnTo>
                    <a:pt x="8246" y="4054"/>
                  </a:lnTo>
                  <a:lnTo>
                    <a:pt x="8288" y="3980"/>
                  </a:lnTo>
                  <a:lnTo>
                    <a:pt x="8331" y="3916"/>
                  </a:lnTo>
                  <a:lnTo>
                    <a:pt x="8384" y="3852"/>
                  </a:lnTo>
                  <a:lnTo>
                    <a:pt x="8426" y="3767"/>
                  </a:lnTo>
                  <a:lnTo>
                    <a:pt x="8448" y="3704"/>
                  </a:lnTo>
                  <a:lnTo>
                    <a:pt x="8490" y="3629"/>
                  </a:lnTo>
                  <a:lnTo>
                    <a:pt x="8532" y="3555"/>
                  </a:lnTo>
                  <a:lnTo>
                    <a:pt x="8554" y="3491"/>
                  </a:lnTo>
                  <a:lnTo>
                    <a:pt x="8596" y="3428"/>
                  </a:lnTo>
                  <a:lnTo>
                    <a:pt x="8617" y="3375"/>
                  </a:lnTo>
                  <a:lnTo>
                    <a:pt x="8649" y="3322"/>
                  </a:lnTo>
                  <a:lnTo>
                    <a:pt x="8670" y="3269"/>
                  </a:lnTo>
                  <a:lnTo>
                    <a:pt x="8692" y="3216"/>
                  </a:lnTo>
                  <a:lnTo>
                    <a:pt x="8713" y="3173"/>
                  </a:lnTo>
                  <a:lnTo>
                    <a:pt x="8745" y="3120"/>
                  </a:lnTo>
                  <a:lnTo>
                    <a:pt x="8755" y="3078"/>
                  </a:lnTo>
                  <a:lnTo>
                    <a:pt x="8766" y="3046"/>
                  </a:lnTo>
                  <a:lnTo>
                    <a:pt x="8798" y="3003"/>
                  </a:lnTo>
                  <a:lnTo>
                    <a:pt x="8808" y="2971"/>
                  </a:lnTo>
                  <a:lnTo>
                    <a:pt x="8819" y="2940"/>
                  </a:lnTo>
                  <a:lnTo>
                    <a:pt x="8830" y="2908"/>
                  </a:lnTo>
                  <a:lnTo>
                    <a:pt x="8851" y="2865"/>
                  </a:lnTo>
                  <a:lnTo>
                    <a:pt x="8861" y="2844"/>
                  </a:lnTo>
                  <a:lnTo>
                    <a:pt x="8872" y="2812"/>
                  </a:lnTo>
                  <a:lnTo>
                    <a:pt x="8883" y="2791"/>
                  </a:lnTo>
                  <a:lnTo>
                    <a:pt x="8914" y="2759"/>
                  </a:lnTo>
                  <a:lnTo>
                    <a:pt x="8925" y="2749"/>
                  </a:lnTo>
                  <a:lnTo>
                    <a:pt x="8936" y="2727"/>
                  </a:lnTo>
                  <a:lnTo>
                    <a:pt x="8957" y="2706"/>
                  </a:lnTo>
                  <a:lnTo>
                    <a:pt x="8968" y="2696"/>
                  </a:lnTo>
                  <a:lnTo>
                    <a:pt x="8989" y="2685"/>
                  </a:lnTo>
                  <a:lnTo>
                    <a:pt x="9010" y="2685"/>
                  </a:lnTo>
                  <a:lnTo>
                    <a:pt x="9021" y="2685"/>
                  </a:lnTo>
                  <a:lnTo>
                    <a:pt x="9031" y="2685"/>
                  </a:lnTo>
                  <a:lnTo>
                    <a:pt x="9063" y="2685"/>
                  </a:lnTo>
                  <a:lnTo>
                    <a:pt x="9074" y="2685"/>
                  </a:lnTo>
                  <a:lnTo>
                    <a:pt x="9084" y="2685"/>
                  </a:lnTo>
                  <a:lnTo>
                    <a:pt x="9095" y="2696"/>
                  </a:lnTo>
                  <a:lnTo>
                    <a:pt x="9116" y="2696"/>
                  </a:lnTo>
                  <a:lnTo>
                    <a:pt x="9127" y="2706"/>
                  </a:lnTo>
                  <a:lnTo>
                    <a:pt x="9137" y="2706"/>
                  </a:lnTo>
                  <a:lnTo>
                    <a:pt x="9148" y="2727"/>
                  </a:lnTo>
                  <a:lnTo>
                    <a:pt x="9159" y="2727"/>
                  </a:lnTo>
                  <a:lnTo>
                    <a:pt x="9180" y="2738"/>
                  </a:lnTo>
                  <a:lnTo>
                    <a:pt x="9190" y="2749"/>
                  </a:lnTo>
                  <a:lnTo>
                    <a:pt x="9222" y="2759"/>
                  </a:lnTo>
                  <a:lnTo>
                    <a:pt x="9233" y="2780"/>
                  </a:lnTo>
                  <a:lnTo>
                    <a:pt x="9254" y="2780"/>
                  </a:lnTo>
                  <a:lnTo>
                    <a:pt x="9286" y="2791"/>
                  </a:lnTo>
                  <a:lnTo>
                    <a:pt x="9328" y="2791"/>
                  </a:lnTo>
                  <a:lnTo>
                    <a:pt x="9350" y="2802"/>
                  </a:lnTo>
                  <a:lnTo>
                    <a:pt x="9392" y="2791"/>
                  </a:lnTo>
                  <a:lnTo>
                    <a:pt x="9413" y="2791"/>
                  </a:lnTo>
                  <a:lnTo>
                    <a:pt x="9456" y="2780"/>
                  </a:lnTo>
                  <a:lnTo>
                    <a:pt x="9498" y="2749"/>
                  </a:lnTo>
                  <a:lnTo>
                    <a:pt x="9519" y="2738"/>
                  </a:lnTo>
                  <a:lnTo>
                    <a:pt x="9562" y="2706"/>
                  </a:lnTo>
                  <a:lnTo>
                    <a:pt x="9604" y="2685"/>
                  </a:lnTo>
                  <a:lnTo>
                    <a:pt x="9625" y="2643"/>
                  </a:lnTo>
                  <a:lnTo>
                    <a:pt x="9668" y="2621"/>
                  </a:lnTo>
                  <a:lnTo>
                    <a:pt x="9710" y="2579"/>
                  </a:lnTo>
                  <a:lnTo>
                    <a:pt x="9732" y="2536"/>
                  </a:lnTo>
                  <a:lnTo>
                    <a:pt x="9774" y="2515"/>
                  </a:lnTo>
                  <a:lnTo>
                    <a:pt x="9806" y="2473"/>
                  </a:lnTo>
                  <a:lnTo>
                    <a:pt x="9827" y="2441"/>
                  </a:lnTo>
                  <a:lnTo>
                    <a:pt x="9859" y="2409"/>
                  </a:lnTo>
                  <a:lnTo>
                    <a:pt x="9880" y="2377"/>
                  </a:lnTo>
                  <a:lnTo>
                    <a:pt x="9912" y="2335"/>
                  </a:lnTo>
                  <a:lnTo>
                    <a:pt x="9933" y="2314"/>
                  </a:lnTo>
                  <a:lnTo>
                    <a:pt x="9944" y="2282"/>
                  </a:lnTo>
                  <a:lnTo>
                    <a:pt x="9976" y="2260"/>
                  </a:lnTo>
                  <a:lnTo>
                    <a:pt x="9997" y="2229"/>
                  </a:lnTo>
                  <a:lnTo>
                    <a:pt x="10018" y="2207"/>
                  </a:lnTo>
                  <a:lnTo>
                    <a:pt x="10039" y="2197"/>
                  </a:lnTo>
                  <a:lnTo>
                    <a:pt x="10071" y="2165"/>
                  </a:lnTo>
                  <a:lnTo>
                    <a:pt x="10082" y="2144"/>
                  </a:lnTo>
                  <a:lnTo>
                    <a:pt x="10103" y="2123"/>
                  </a:lnTo>
                  <a:lnTo>
                    <a:pt x="10135" y="2112"/>
                  </a:lnTo>
                  <a:lnTo>
                    <a:pt x="10145" y="2101"/>
                  </a:lnTo>
                  <a:lnTo>
                    <a:pt x="10177" y="2091"/>
                  </a:lnTo>
                  <a:lnTo>
                    <a:pt x="10198" y="2069"/>
                  </a:lnTo>
                  <a:lnTo>
                    <a:pt x="10209" y="2069"/>
                  </a:lnTo>
                  <a:lnTo>
                    <a:pt x="10241" y="2059"/>
                  </a:lnTo>
                  <a:lnTo>
                    <a:pt x="10252" y="2059"/>
                  </a:lnTo>
                  <a:lnTo>
                    <a:pt x="10283" y="2059"/>
                  </a:lnTo>
                  <a:lnTo>
                    <a:pt x="10294" y="2059"/>
                  </a:lnTo>
                  <a:lnTo>
                    <a:pt x="10315" y="2059"/>
                  </a:lnTo>
                  <a:lnTo>
                    <a:pt x="10336" y="2059"/>
                  </a:lnTo>
                  <a:lnTo>
                    <a:pt x="10347" y="2069"/>
                  </a:lnTo>
                  <a:lnTo>
                    <a:pt x="10368" y="2069"/>
                  </a:lnTo>
                  <a:lnTo>
                    <a:pt x="10389" y="2069"/>
                  </a:lnTo>
                  <a:lnTo>
                    <a:pt x="10400" y="2091"/>
                  </a:lnTo>
                  <a:lnTo>
                    <a:pt x="10421" y="2091"/>
                  </a:lnTo>
                  <a:lnTo>
                    <a:pt x="10443" y="2101"/>
                  </a:lnTo>
                  <a:lnTo>
                    <a:pt x="10453" y="2112"/>
                  </a:lnTo>
                  <a:lnTo>
                    <a:pt x="10464" y="2112"/>
                  </a:lnTo>
                  <a:lnTo>
                    <a:pt x="10485" y="2123"/>
                  </a:lnTo>
                  <a:lnTo>
                    <a:pt x="10506" y="2144"/>
                  </a:lnTo>
                  <a:lnTo>
                    <a:pt x="10517" y="2154"/>
                  </a:lnTo>
                  <a:lnTo>
                    <a:pt x="10549" y="2154"/>
                  </a:lnTo>
                  <a:lnTo>
                    <a:pt x="10559" y="2165"/>
                  </a:lnTo>
                  <a:lnTo>
                    <a:pt x="10580" y="2176"/>
                  </a:lnTo>
                  <a:lnTo>
                    <a:pt x="10602" y="2197"/>
                  </a:lnTo>
                  <a:lnTo>
                    <a:pt x="10623" y="2207"/>
                  </a:lnTo>
                  <a:lnTo>
                    <a:pt x="10655" y="2207"/>
                  </a:lnTo>
                  <a:lnTo>
                    <a:pt x="10676" y="2218"/>
                  </a:lnTo>
                  <a:lnTo>
                    <a:pt x="10708" y="2218"/>
                  </a:lnTo>
                  <a:lnTo>
                    <a:pt x="10718" y="2229"/>
                  </a:lnTo>
                  <a:lnTo>
                    <a:pt x="10740" y="2229"/>
                  </a:lnTo>
                  <a:lnTo>
                    <a:pt x="10772" y="2250"/>
                  </a:lnTo>
                  <a:lnTo>
                    <a:pt x="10793" y="2250"/>
                  </a:lnTo>
                  <a:lnTo>
                    <a:pt x="10825" y="2250"/>
                  </a:lnTo>
                  <a:lnTo>
                    <a:pt x="10846" y="2250"/>
                  </a:lnTo>
                  <a:lnTo>
                    <a:pt x="10878" y="2250"/>
                  </a:lnTo>
                  <a:lnTo>
                    <a:pt x="10888" y="2260"/>
                  </a:lnTo>
                  <a:lnTo>
                    <a:pt x="10920" y="2260"/>
                  </a:lnTo>
                  <a:lnTo>
                    <a:pt x="10941" y="2260"/>
                  </a:lnTo>
                  <a:lnTo>
                    <a:pt x="10973" y="2260"/>
                  </a:lnTo>
                  <a:lnTo>
                    <a:pt x="10984" y="2260"/>
                  </a:lnTo>
                  <a:lnTo>
                    <a:pt x="11005" y="2260"/>
                  </a:lnTo>
                  <a:lnTo>
                    <a:pt x="11037" y="2260"/>
                  </a:lnTo>
                  <a:lnTo>
                    <a:pt x="11047" y="2260"/>
                  </a:lnTo>
                  <a:lnTo>
                    <a:pt x="11079" y="2260"/>
                  </a:lnTo>
                  <a:lnTo>
                    <a:pt x="11100" y="2260"/>
                  </a:lnTo>
                  <a:lnTo>
                    <a:pt x="11111" y="2260"/>
                  </a:lnTo>
                  <a:lnTo>
                    <a:pt x="11143" y="2260"/>
                  </a:lnTo>
                  <a:lnTo>
                    <a:pt x="11164" y="2260"/>
                  </a:lnTo>
                  <a:lnTo>
                    <a:pt x="11185" y="2260"/>
                  </a:lnTo>
                  <a:lnTo>
                    <a:pt x="11207" y="2260"/>
                  </a:lnTo>
                  <a:lnTo>
                    <a:pt x="11238" y="2250"/>
                  </a:lnTo>
                  <a:lnTo>
                    <a:pt x="11249" y="2250"/>
                  </a:lnTo>
                  <a:lnTo>
                    <a:pt x="11270" y="2250"/>
                  </a:lnTo>
                  <a:lnTo>
                    <a:pt x="11302" y="2250"/>
                  </a:lnTo>
                  <a:lnTo>
                    <a:pt x="11313" y="2250"/>
                  </a:lnTo>
                  <a:lnTo>
                    <a:pt x="11345" y="2250"/>
                  </a:lnTo>
                  <a:lnTo>
                    <a:pt x="11366" y="2250"/>
                  </a:lnTo>
                  <a:lnTo>
                    <a:pt x="11398" y="2250"/>
                  </a:lnTo>
                  <a:lnTo>
                    <a:pt x="11419" y="2250"/>
                  </a:lnTo>
                  <a:lnTo>
                    <a:pt x="11451" y="2250"/>
                  </a:lnTo>
                  <a:lnTo>
                    <a:pt x="11472" y="2250"/>
                  </a:lnTo>
                  <a:lnTo>
                    <a:pt x="11514" y="2250"/>
                  </a:lnTo>
                  <a:lnTo>
                    <a:pt x="11546" y="2229"/>
                  </a:lnTo>
                  <a:lnTo>
                    <a:pt x="11589" y="2229"/>
                  </a:lnTo>
                  <a:lnTo>
                    <a:pt x="11631" y="2218"/>
                  </a:lnTo>
                  <a:lnTo>
                    <a:pt x="11684" y="2207"/>
                  </a:lnTo>
                  <a:lnTo>
                    <a:pt x="11727" y="2197"/>
                  </a:lnTo>
                  <a:lnTo>
                    <a:pt x="11780" y="2165"/>
                  </a:lnTo>
                  <a:lnTo>
                    <a:pt x="11811" y="2154"/>
                  </a:lnTo>
                  <a:lnTo>
                    <a:pt x="11875" y="2123"/>
                  </a:lnTo>
                  <a:lnTo>
                    <a:pt x="11928" y="2101"/>
                  </a:lnTo>
                  <a:lnTo>
                    <a:pt x="11960" y="2069"/>
                  </a:lnTo>
                  <a:lnTo>
                    <a:pt x="12013" y="2048"/>
                  </a:lnTo>
                  <a:lnTo>
                    <a:pt x="12056" y="2016"/>
                  </a:lnTo>
                  <a:lnTo>
                    <a:pt x="12098" y="1995"/>
                  </a:lnTo>
                  <a:lnTo>
                    <a:pt x="12140" y="1963"/>
                  </a:lnTo>
                  <a:lnTo>
                    <a:pt x="12172" y="1942"/>
                  </a:lnTo>
                  <a:lnTo>
                    <a:pt x="12204" y="1932"/>
                  </a:lnTo>
                  <a:lnTo>
                    <a:pt x="12247" y="1900"/>
                  </a:lnTo>
                  <a:lnTo>
                    <a:pt x="12268" y="1889"/>
                  </a:lnTo>
                  <a:lnTo>
                    <a:pt x="12310" y="1857"/>
                  </a:lnTo>
                  <a:lnTo>
                    <a:pt x="12331" y="1836"/>
                  </a:lnTo>
                  <a:lnTo>
                    <a:pt x="12374" y="1825"/>
                  </a:lnTo>
                  <a:lnTo>
                    <a:pt x="12406" y="1804"/>
                  </a:lnTo>
                  <a:lnTo>
                    <a:pt x="12427" y="1794"/>
                  </a:lnTo>
                  <a:lnTo>
                    <a:pt x="12459" y="1783"/>
                  </a:lnTo>
                  <a:lnTo>
                    <a:pt x="12480" y="1772"/>
                  </a:lnTo>
                  <a:lnTo>
                    <a:pt x="12512" y="1751"/>
                  </a:lnTo>
                  <a:lnTo>
                    <a:pt x="12533" y="1741"/>
                  </a:lnTo>
                  <a:lnTo>
                    <a:pt x="12565" y="1741"/>
                  </a:lnTo>
                  <a:lnTo>
                    <a:pt x="12586" y="1741"/>
                  </a:lnTo>
                  <a:lnTo>
                    <a:pt x="12597" y="1730"/>
                  </a:lnTo>
                  <a:lnTo>
                    <a:pt x="12629" y="1730"/>
                  </a:lnTo>
                  <a:lnTo>
                    <a:pt x="12639" y="1730"/>
                  </a:lnTo>
                  <a:lnTo>
                    <a:pt x="12650" y="1730"/>
                  </a:lnTo>
                  <a:lnTo>
                    <a:pt x="12682" y="1730"/>
                  </a:lnTo>
                  <a:lnTo>
                    <a:pt x="12692" y="1730"/>
                  </a:lnTo>
                  <a:lnTo>
                    <a:pt x="12703" y="1730"/>
                  </a:lnTo>
                  <a:lnTo>
                    <a:pt x="12724" y="1730"/>
                  </a:lnTo>
                  <a:lnTo>
                    <a:pt x="12735" y="1741"/>
                  </a:lnTo>
                  <a:lnTo>
                    <a:pt x="12745" y="1741"/>
                  </a:lnTo>
                  <a:lnTo>
                    <a:pt x="12756" y="1741"/>
                  </a:lnTo>
                  <a:lnTo>
                    <a:pt x="12777" y="1751"/>
                  </a:lnTo>
                  <a:lnTo>
                    <a:pt x="12788" y="1751"/>
                  </a:lnTo>
                  <a:lnTo>
                    <a:pt x="12798" y="1751"/>
                  </a:lnTo>
                  <a:lnTo>
                    <a:pt x="12809" y="1772"/>
                  </a:lnTo>
                  <a:lnTo>
                    <a:pt x="12830" y="1772"/>
                  </a:lnTo>
                  <a:lnTo>
                    <a:pt x="12841" y="1772"/>
                  </a:lnTo>
                  <a:lnTo>
                    <a:pt x="12851" y="1783"/>
                  </a:lnTo>
                  <a:lnTo>
                    <a:pt x="12862" y="1783"/>
                  </a:lnTo>
                  <a:lnTo>
                    <a:pt x="12873" y="1794"/>
                  </a:lnTo>
                  <a:lnTo>
                    <a:pt x="12894" y="1794"/>
                  </a:lnTo>
                  <a:lnTo>
                    <a:pt x="12904" y="1804"/>
                  </a:lnTo>
                  <a:lnTo>
                    <a:pt x="12915" y="1804"/>
                  </a:lnTo>
                  <a:lnTo>
                    <a:pt x="12936" y="1825"/>
                  </a:lnTo>
                  <a:lnTo>
                    <a:pt x="12947" y="1836"/>
                  </a:lnTo>
                  <a:lnTo>
                    <a:pt x="12958" y="1836"/>
                  </a:lnTo>
                  <a:lnTo>
                    <a:pt x="12989" y="1847"/>
                  </a:lnTo>
                  <a:lnTo>
                    <a:pt x="13000" y="1847"/>
                  </a:lnTo>
                  <a:lnTo>
                    <a:pt x="13011" y="1857"/>
                  </a:lnTo>
                  <a:lnTo>
                    <a:pt x="13042" y="1857"/>
                  </a:lnTo>
                  <a:lnTo>
                    <a:pt x="13053" y="1878"/>
                  </a:lnTo>
                  <a:lnTo>
                    <a:pt x="13074" y="1878"/>
                  </a:lnTo>
                  <a:lnTo>
                    <a:pt x="13095" y="1889"/>
                  </a:lnTo>
                  <a:lnTo>
                    <a:pt x="13117" y="1889"/>
                  </a:lnTo>
                  <a:lnTo>
                    <a:pt x="13127" y="1900"/>
                  </a:lnTo>
                  <a:lnTo>
                    <a:pt x="13159" y="1900"/>
                  </a:lnTo>
                  <a:lnTo>
                    <a:pt x="13180" y="1900"/>
                  </a:lnTo>
                  <a:lnTo>
                    <a:pt x="13212" y="1910"/>
                  </a:lnTo>
                  <a:lnTo>
                    <a:pt x="13233" y="1910"/>
                  </a:lnTo>
                  <a:lnTo>
                    <a:pt x="13255" y="1932"/>
                  </a:lnTo>
                  <a:lnTo>
                    <a:pt x="13276" y="1932"/>
                  </a:lnTo>
                  <a:lnTo>
                    <a:pt x="13308" y="1942"/>
                  </a:lnTo>
                  <a:lnTo>
                    <a:pt x="13329" y="1942"/>
                  </a:lnTo>
                  <a:lnTo>
                    <a:pt x="13361" y="1942"/>
                  </a:lnTo>
                  <a:lnTo>
                    <a:pt x="13393" y="1953"/>
                  </a:lnTo>
                  <a:lnTo>
                    <a:pt x="13424" y="1953"/>
                  </a:lnTo>
                  <a:lnTo>
                    <a:pt x="13446" y="1953"/>
                  </a:lnTo>
                  <a:lnTo>
                    <a:pt x="13488" y="1963"/>
                  </a:lnTo>
                  <a:lnTo>
                    <a:pt x="13520" y="1963"/>
                  </a:lnTo>
                  <a:lnTo>
                    <a:pt x="13552" y="1963"/>
                  </a:lnTo>
                  <a:lnTo>
                    <a:pt x="13594" y="1985"/>
                  </a:lnTo>
                  <a:lnTo>
                    <a:pt x="13647" y="1985"/>
                  </a:lnTo>
                  <a:lnTo>
                    <a:pt x="13700" y="1985"/>
                  </a:lnTo>
                  <a:lnTo>
                    <a:pt x="13753" y="1963"/>
                  </a:lnTo>
                  <a:lnTo>
                    <a:pt x="13806" y="1963"/>
                  </a:lnTo>
                  <a:lnTo>
                    <a:pt x="13860" y="1953"/>
                  </a:lnTo>
                  <a:lnTo>
                    <a:pt x="13923" y="1942"/>
                  </a:lnTo>
                  <a:lnTo>
                    <a:pt x="13997" y="1932"/>
                  </a:lnTo>
                  <a:lnTo>
                    <a:pt x="14061" y="1900"/>
                  </a:lnTo>
                  <a:lnTo>
                    <a:pt x="14125" y="1878"/>
                  </a:lnTo>
                  <a:lnTo>
                    <a:pt x="14188" y="1847"/>
                  </a:lnTo>
                  <a:lnTo>
                    <a:pt x="14263" y="1825"/>
                  </a:lnTo>
                  <a:lnTo>
                    <a:pt x="14326" y="1794"/>
                  </a:lnTo>
                  <a:lnTo>
                    <a:pt x="14379" y="1772"/>
                  </a:lnTo>
                  <a:lnTo>
                    <a:pt x="14443" y="1741"/>
                  </a:lnTo>
                  <a:lnTo>
                    <a:pt x="14496" y="1719"/>
                  </a:lnTo>
                  <a:lnTo>
                    <a:pt x="14549" y="1687"/>
                  </a:lnTo>
                  <a:lnTo>
                    <a:pt x="14602" y="1666"/>
                  </a:lnTo>
                  <a:lnTo>
                    <a:pt x="14645" y="1634"/>
                  </a:lnTo>
                  <a:lnTo>
                    <a:pt x="14687" y="1613"/>
                  </a:lnTo>
                  <a:lnTo>
                    <a:pt x="14730" y="1592"/>
                  </a:lnTo>
                  <a:lnTo>
                    <a:pt x="14772" y="1571"/>
                  </a:lnTo>
                  <a:lnTo>
                    <a:pt x="14815" y="1560"/>
                  </a:lnTo>
                  <a:lnTo>
                    <a:pt x="14857" y="1528"/>
                  </a:lnTo>
                  <a:lnTo>
                    <a:pt x="14878" y="1518"/>
                  </a:lnTo>
                  <a:lnTo>
                    <a:pt x="14921" y="1507"/>
                  </a:lnTo>
                  <a:lnTo>
                    <a:pt x="14963" y="1486"/>
                  </a:lnTo>
                  <a:lnTo>
                    <a:pt x="14984" y="1475"/>
                  </a:lnTo>
                  <a:lnTo>
                    <a:pt x="15027" y="1465"/>
                  </a:lnTo>
                  <a:lnTo>
                    <a:pt x="15059" y="1454"/>
                  </a:lnTo>
                  <a:lnTo>
                    <a:pt x="15080" y="1433"/>
                  </a:lnTo>
                  <a:lnTo>
                    <a:pt x="15112" y="1433"/>
                  </a:lnTo>
                  <a:lnTo>
                    <a:pt x="15133" y="1422"/>
                  </a:lnTo>
                  <a:lnTo>
                    <a:pt x="15165" y="1422"/>
                  </a:lnTo>
                  <a:lnTo>
                    <a:pt x="15186" y="1412"/>
                  </a:lnTo>
                  <a:lnTo>
                    <a:pt x="15218" y="1412"/>
                  </a:lnTo>
                  <a:lnTo>
                    <a:pt x="15239" y="1412"/>
                  </a:lnTo>
                  <a:lnTo>
                    <a:pt x="15260" y="1412"/>
                  </a:lnTo>
                  <a:lnTo>
                    <a:pt x="15292" y="1412"/>
                  </a:lnTo>
                  <a:lnTo>
                    <a:pt x="15324" y="1412"/>
                  </a:lnTo>
                  <a:lnTo>
                    <a:pt x="15345" y="1412"/>
                  </a:lnTo>
                  <a:lnTo>
                    <a:pt x="15377" y="1412"/>
                  </a:lnTo>
                  <a:lnTo>
                    <a:pt x="15398" y="1412"/>
                  </a:lnTo>
                  <a:lnTo>
                    <a:pt x="15430" y="1422"/>
                  </a:lnTo>
                  <a:lnTo>
                    <a:pt x="15451" y="1422"/>
                  </a:lnTo>
                  <a:lnTo>
                    <a:pt x="15494" y="1433"/>
                  </a:lnTo>
                  <a:lnTo>
                    <a:pt x="15515" y="1433"/>
                  </a:lnTo>
                  <a:lnTo>
                    <a:pt x="15557" y="1454"/>
                  </a:lnTo>
                  <a:lnTo>
                    <a:pt x="15600" y="1454"/>
                  </a:lnTo>
                  <a:lnTo>
                    <a:pt x="15621" y="1465"/>
                  </a:lnTo>
                  <a:lnTo>
                    <a:pt x="15674" y="1475"/>
                  </a:lnTo>
                  <a:lnTo>
                    <a:pt x="15717" y="1475"/>
                  </a:lnTo>
                  <a:lnTo>
                    <a:pt x="15759" y="1486"/>
                  </a:lnTo>
                  <a:lnTo>
                    <a:pt x="15812" y="1507"/>
                  </a:lnTo>
                  <a:lnTo>
                    <a:pt x="15865" y="1507"/>
                  </a:lnTo>
                  <a:lnTo>
                    <a:pt x="15929" y="1507"/>
                  </a:lnTo>
                  <a:lnTo>
                    <a:pt x="15982" y="1518"/>
                  </a:lnTo>
                  <a:lnTo>
                    <a:pt x="16046" y="1518"/>
                  </a:lnTo>
                  <a:lnTo>
                    <a:pt x="16120" y="1518"/>
                  </a:lnTo>
                  <a:lnTo>
                    <a:pt x="16183" y="1518"/>
                  </a:lnTo>
                  <a:lnTo>
                    <a:pt x="16247" y="1507"/>
                  </a:lnTo>
                  <a:lnTo>
                    <a:pt x="16321" y="1486"/>
                  </a:lnTo>
                  <a:lnTo>
                    <a:pt x="16396" y="1475"/>
                  </a:lnTo>
                  <a:lnTo>
                    <a:pt x="16470" y="1465"/>
                  </a:lnTo>
                  <a:lnTo>
                    <a:pt x="16555" y="1454"/>
                  </a:lnTo>
                  <a:lnTo>
                    <a:pt x="16629" y="1422"/>
                  </a:lnTo>
                  <a:lnTo>
                    <a:pt x="16714" y="1401"/>
                  </a:lnTo>
                  <a:lnTo>
                    <a:pt x="16778" y="1369"/>
                  </a:lnTo>
                  <a:lnTo>
                    <a:pt x="16852" y="1348"/>
                  </a:lnTo>
                  <a:lnTo>
                    <a:pt x="16937" y="1316"/>
                  </a:lnTo>
                  <a:lnTo>
                    <a:pt x="17001" y="1295"/>
                  </a:lnTo>
                  <a:lnTo>
                    <a:pt x="17085" y="1263"/>
                  </a:lnTo>
                  <a:lnTo>
                    <a:pt x="17149" y="1221"/>
                  </a:lnTo>
                  <a:lnTo>
                    <a:pt x="17213" y="1199"/>
                  </a:lnTo>
                  <a:lnTo>
                    <a:pt x="17287" y="1167"/>
                  </a:lnTo>
                  <a:lnTo>
                    <a:pt x="17340" y="1136"/>
                  </a:lnTo>
                  <a:lnTo>
                    <a:pt x="17404" y="1104"/>
                  </a:lnTo>
                  <a:lnTo>
                    <a:pt x="17457" y="1083"/>
                  </a:lnTo>
                  <a:lnTo>
                    <a:pt x="17510" y="1051"/>
                  </a:lnTo>
                  <a:lnTo>
                    <a:pt x="17563" y="1030"/>
                  </a:lnTo>
                  <a:lnTo>
                    <a:pt x="17616" y="998"/>
                  </a:lnTo>
                  <a:lnTo>
                    <a:pt x="17669" y="976"/>
                  </a:lnTo>
                  <a:lnTo>
                    <a:pt x="17712" y="945"/>
                  </a:lnTo>
                  <a:lnTo>
                    <a:pt x="17765" y="923"/>
                  </a:lnTo>
                  <a:lnTo>
                    <a:pt x="17796" y="892"/>
                  </a:lnTo>
                  <a:lnTo>
                    <a:pt x="17839" y="870"/>
                  </a:lnTo>
                  <a:lnTo>
                    <a:pt x="17881" y="839"/>
                  </a:lnTo>
                  <a:lnTo>
                    <a:pt x="17934" y="817"/>
                  </a:lnTo>
                  <a:lnTo>
                    <a:pt x="17977" y="785"/>
                  </a:lnTo>
                  <a:lnTo>
                    <a:pt x="18009" y="764"/>
                  </a:lnTo>
                  <a:lnTo>
                    <a:pt x="18062" y="732"/>
                  </a:lnTo>
                  <a:lnTo>
                    <a:pt x="18104" y="690"/>
                  </a:lnTo>
                  <a:lnTo>
                    <a:pt x="18157" y="669"/>
                  </a:lnTo>
                  <a:lnTo>
                    <a:pt x="18200" y="637"/>
                  </a:lnTo>
                  <a:lnTo>
                    <a:pt x="18253" y="605"/>
                  </a:lnTo>
                  <a:lnTo>
                    <a:pt x="18295" y="573"/>
                  </a:lnTo>
                  <a:lnTo>
                    <a:pt x="18348" y="552"/>
                  </a:lnTo>
                  <a:lnTo>
                    <a:pt x="18380" y="520"/>
                  </a:lnTo>
                  <a:lnTo>
                    <a:pt x="18423" y="499"/>
                  </a:lnTo>
                  <a:lnTo>
                    <a:pt x="18465" y="457"/>
                  </a:lnTo>
                  <a:lnTo>
                    <a:pt x="18507" y="425"/>
                  </a:lnTo>
                  <a:lnTo>
                    <a:pt x="18539" y="414"/>
                  </a:lnTo>
                  <a:lnTo>
                    <a:pt x="18571" y="393"/>
                  </a:lnTo>
                  <a:lnTo>
                    <a:pt x="18614" y="361"/>
                  </a:lnTo>
                  <a:lnTo>
                    <a:pt x="18635" y="340"/>
                  </a:lnTo>
                  <a:lnTo>
                    <a:pt x="18677" y="319"/>
                  </a:lnTo>
                  <a:lnTo>
                    <a:pt x="18698" y="297"/>
                  </a:lnTo>
                  <a:lnTo>
                    <a:pt x="18730" y="287"/>
                  </a:lnTo>
                  <a:lnTo>
                    <a:pt x="18773" y="265"/>
                  </a:lnTo>
                  <a:lnTo>
                    <a:pt x="18794" y="244"/>
                  </a:lnTo>
                  <a:lnTo>
                    <a:pt x="18826" y="234"/>
                  </a:lnTo>
                  <a:lnTo>
                    <a:pt x="18847" y="212"/>
                  </a:lnTo>
                  <a:lnTo>
                    <a:pt x="18879" y="202"/>
                  </a:lnTo>
                  <a:lnTo>
                    <a:pt x="18900" y="181"/>
                  </a:lnTo>
                  <a:lnTo>
                    <a:pt x="18943" y="159"/>
                  </a:lnTo>
                  <a:lnTo>
                    <a:pt x="18964" y="149"/>
                  </a:lnTo>
                  <a:lnTo>
                    <a:pt x="19006" y="138"/>
                  </a:lnTo>
                  <a:lnTo>
                    <a:pt x="19049" y="128"/>
                  </a:lnTo>
                  <a:lnTo>
                    <a:pt x="19102" y="106"/>
                  </a:lnTo>
                  <a:lnTo>
                    <a:pt x="19144" y="96"/>
                  </a:lnTo>
                  <a:lnTo>
                    <a:pt x="19197" y="85"/>
                  </a:lnTo>
                  <a:lnTo>
                    <a:pt x="19229" y="74"/>
                  </a:lnTo>
                  <a:lnTo>
                    <a:pt x="19282" y="53"/>
                  </a:lnTo>
                  <a:lnTo>
                    <a:pt x="19335" y="43"/>
                  </a:lnTo>
                  <a:lnTo>
                    <a:pt x="19378" y="32"/>
                  </a:lnTo>
                  <a:lnTo>
                    <a:pt x="19431" y="21"/>
                  </a:lnTo>
                  <a:lnTo>
                    <a:pt x="19484" y="21"/>
                  </a:lnTo>
                  <a:lnTo>
                    <a:pt x="19537" y="0"/>
                  </a:lnTo>
                  <a:lnTo>
                    <a:pt x="19590" y="0"/>
                  </a:lnTo>
                  <a:lnTo>
                    <a:pt x="19643" y="0"/>
                  </a:lnTo>
                  <a:lnTo>
                    <a:pt x="19696" y="21"/>
                  </a:lnTo>
                  <a:lnTo>
                    <a:pt x="19760" y="32"/>
                  </a:lnTo>
                  <a:lnTo>
                    <a:pt x="19813" y="53"/>
                  </a:lnTo>
                  <a:lnTo>
                    <a:pt x="19866" y="85"/>
                  </a:lnTo>
                  <a:lnTo>
                    <a:pt x="19919" y="128"/>
                  </a:lnTo>
                  <a:lnTo>
                    <a:pt x="19972" y="159"/>
                  </a:lnTo>
                  <a:lnTo>
                    <a:pt x="20014" y="212"/>
                  </a:lnTo>
                  <a:lnTo>
                    <a:pt x="20057" y="255"/>
                  </a:lnTo>
                  <a:lnTo>
                    <a:pt x="20099" y="308"/>
                  </a:lnTo>
                  <a:lnTo>
                    <a:pt x="20131" y="361"/>
                  </a:lnTo>
                  <a:lnTo>
                    <a:pt x="20163" y="414"/>
                  </a:lnTo>
                  <a:lnTo>
                    <a:pt x="20184" y="467"/>
                  </a:lnTo>
                  <a:lnTo>
                    <a:pt x="20216" y="520"/>
                  </a:lnTo>
                  <a:lnTo>
                    <a:pt x="20227" y="563"/>
                  </a:lnTo>
                  <a:lnTo>
                    <a:pt x="20258" y="616"/>
                  </a:lnTo>
                  <a:lnTo>
                    <a:pt x="20280" y="658"/>
                  </a:lnTo>
                  <a:lnTo>
                    <a:pt x="20290" y="711"/>
                  </a:lnTo>
                  <a:lnTo>
                    <a:pt x="20322" y="743"/>
                  </a:lnTo>
                  <a:lnTo>
                    <a:pt x="20333" y="796"/>
                  </a:lnTo>
                  <a:lnTo>
                    <a:pt x="20364" y="839"/>
                  </a:lnTo>
                  <a:lnTo>
                    <a:pt x="20386" y="881"/>
                  </a:lnTo>
                  <a:lnTo>
                    <a:pt x="20428" y="934"/>
                  </a:lnTo>
                  <a:lnTo>
                    <a:pt x="20471" y="976"/>
                  </a:lnTo>
                  <a:lnTo>
                    <a:pt x="20502" y="998"/>
                  </a:lnTo>
                  <a:lnTo>
                    <a:pt x="20545" y="1040"/>
                  </a:lnTo>
                  <a:lnTo>
                    <a:pt x="20587" y="1051"/>
                  </a:lnTo>
                  <a:lnTo>
                    <a:pt x="20630" y="1083"/>
                  </a:lnTo>
                  <a:lnTo>
                    <a:pt x="20683" y="1104"/>
                  </a:lnTo>
                  <a:lnTo>
                    <a:pt x="20715" y="1114"/>
                  </a:lnTo>
                  <a:lnTo>
                    <a:pt x="20768" y="1136"/>
                  </a:lnTo>
                  <a:lnTo>
                    <a:pt x="20810" y="1146"/>
                  </a:lnTo>
                  <a:lnTo>
                    <a:pt x="20853" y="1146"/>
                  </a:lnTo>
                  <a:lnTo>
                    <a:pt x="20895" y="1157"/>
                  </a:lnTo>
                  <a:lnTo>
                    <a:pt x="20927" y="1157"/>
                  </a:lnTo>
                  <a:lnTo>
                    <a:pt x="20969" y="1167"/>
                  </a:lnTo>
                  <a:lnTo>
                    <a:pt x="21012" y="1167"/>
                  </a:lnTo>
                  <a:lnTo>
                    <a:pt x="21054" y="1189"/>
                  </a:lnTo>
                  <a:lnTo>
                    <a:pt x="21075" y="1189"/>
                  </a:lnTo>
                  <a:lnTo>
                    <a:pt x="21118" y="1189"/>
                  </a:lnTo>
                  <a:lnTo>
                    <a:pt x="21160" y="1189"/>
                  </a:lnTo>
                  <a:lnTo>
                    <a:pt x="21182" y="1199"/>
                  </a:lnTo>
                  <a:lnTo>
                    <a:pt x="21224" y="1199"/>
                  </a:lnTo>
                  <a:lnTo>
                    <a:pt x="21245" y="1199"/>
                  </a:lnTo>
                  <a:lnTo>
                    <a:pt x="21288" y="1199"/>
                  </a:lnTo>
                  <a:lnTo>
                    <a:pt x="21320" y="1210"/>
                  </a:lnTo>
                  <a:lnTo>
                    <a:pt x="21341" y="1210"/>
                  </a:lnTo>
                  <a:lnTo>
                    <a:pt x="21362" y="1221"/>
                  </a:lnTo>
                  <a:lnTo>
                    <a:pt x="21394" y="1221"/>
                  </a:lnTo>
                  <a:lnTo>
                    <a:pt x="21426" y="1221"/>
                  </a:lnTo>
                  <a:lnTo>
                    <a:pt x="21447" y="1242"/>
                  </a:lnTo>
                  <a:lnTo>
                    <a:pt x="21479" y="1242"/>
                  </a:lnTo>
                  <a:lnTo>
                    <a:pt x="21500" y="1252"/>
                  </a:lnTo>
                  <a:lnTo>
                    <a:pt x="21532" y="1252"/>
                  </a:lnTo>
                  <a:lnTo>
                    <a:pt x="21553" y="1263"/>
                  </a:lnTo>
                  <a:lnTo>
                    <a:pt x="21564" y="1274"/>
                  </a:lnTo>
                  <a:lnTo>
                    <a:pt x="21595" y="1274"/>
                  </a:lnTo>
                  <a:lnTo>
                    <a:pt x="21617" y="1295"/>
                  </a:lnTo>
                  <a:lnTo>
                    <a:pt x="21648" y="1305"/>
                  </a:lnTo>
                  <a:lnTo>
                    <a:pt x="21670" y="1316"/>
                  </a:lnTo>
                  <a:lnTo>
                    <a:pt x="21702" y="1316"/>
                  </a:lnTo>
                  <a:lnTo>
                    <a:pt x="21723" y="1327"/>
                  </a:lnTo>
                  <a:lnTo>
                    <a:pt x="21755" y="1348"/>
                  </a:lnTo>
                  <a:lnTo>
                    <a:pt x="21797" y="1359"/>
                  </a:lnTo>
                  <a:lnTo>
                    <a:pt x="21818" y="1369"/>
                  </a:lnTo>
                  <a:lnTo>
                    <a:pt x="21861" y="1380"/>
                  </a:lnTo>
                  <a:lnTo>
                    <a:pt x="21882" y="1401"/>
                  </a:lnTo>
                  <a:lnTo>
                    <a:pt x="21924" y="1412"/>
                  </a:lnTo>
                  <a:lnTo>
                    <a:pt x="21967" y="1433"/>
                  </a:lnTo>
                  <a:lnTo>
                    <a:pt x="22009" y="1454"/>
                  </a:lnTo>
                  <a:lnTo>
                    <a:pt x="22062" y="1475"/>
                  </a:lnTo>
                  <a:lnTo>
                    <a:pt x="22094" y="1507"/>
                  </a:lnTo>
                  <a:lnTo>
                    <a:pt x="22147" y="1518"/>
                  </a:lnTo>
                  <a:lnTo>
                    <a:pt x="22200" y="1539"/>
                  </a:lnTo>
                  <a:lnTo>
                    <a:pt x="22243" y="1581"/>
                  </a:lnTo>
                  <a:lnTo>
                    <a:pt x="22296" y="1613"/>
                  </a:lnTo>
                  <a:lnTo>
                    <a:pt x="22349" y="1634"/>
                  </a:lnTo>
                  <a:lnTo>
                    <a:pt x="22402" y="1677"/>
                  </a:lnTo>
                  <a:lnTo>
                    <a:pt x="22444" y="1719"/>
                  </a:lnTo>
                  <a:lnTo>
                    <a:pt x="22497" y="1741"/>
                  </a:lnTo>
                  <a:lnTo>
                    <a:pt x="22550" y="1783"/>
                  </a:lnTo>
                  <a:lnTo>
                    <a:pt x="22593" y="1825"/>
                  </a:lnTo>
                  <a:lnTo>
                    <a:pt x="22625" y="1857"/>
                  </a:lnTo>
                  <a:lnTo>
                    <a:pt x="22678" y="1900"/>
                  </a:lnTo>
                  <a:lnTo>
                    <a:pt x="22720" y="1942"/>
                  </a:lnTo>
                  <a:lnTo>
                    <a:pt x="22763" y="1985"/>
                  </a:lnTo>
                  <a:lnTo>
                    <a:pt x="22816" y="2016"/>
                  </a:lnTo>
                  <a:lnTo>
                    <a:pt x="22858" y="2059"/>
                  </a:lnTo>
                  <a:lnTo>
                    <a:pt x="22890" y="2101"/>
                  </a:lnTo>
                  <a:lnTo>
                    <a:pt x="22932" y="2144"/>
                  </a:lnTo>
                  <a:lnTo>
                    <a:pt x="22975" y="2176"/>
                  </a:lnTo>
                  <a:lnTo>
                    <a:pt x="23017" y="2218"/>
                  </a:lnTo>
                  <a:lnTo>
                    <a:pt x="23039" y="2271"/>
                  </a:lnTo>
                  <a:lnTo>
                    <a:pt x="23081" y="2314"/>
                  </a:lnTo>
                  <a:lnTo>
                    <a:pt x="23124" y="2356"/>
                  </a:lnTo>
                  <a:lnTo>
                    <a:pt x="23145" y="2388"/>
                  </a:lnTo>
                  <a:lnTo>
                    <a:pt x="23187" y="2430"/>
                  </a:lnTo>
                  <a:lnTo>
                    <a:pt x="23208" y="2473"/>
                  </a:lnTo>
                  <a:lnTo>
                    <a:pt x="23240" y="2515"/>
                  </a:lnTo>
                  <a:lnTo>
                    <a:pt x="23283" y="2547"/>
                  </a:lnTo>
                  <a:lnTo>
                    <a:pt x="23304" y="2579"/>
                  </a:lnTo>
                  <a:lnTo>
                    <a:pt x="23336" y="2621"/>
                  </a:lnTo>
                  <a:lnTo>
                    <a:pt x="23357" y="2653"/>
                  </a:lnTo>
                  <a:lnTo>
                    <a:pt x="23389" y="2685"/>
                  </a:lnTo>
                  <a:lnTo>
                    <a:pt x="23410" y="2727"/>
                  </a:lnTo>
                  <a:lnTo>
                    <a:pt x="23442" y="2749"/>
                  </a:lnTo>
                  <a:lnTo>
                    <a:pt x="23463" y="2791"/>
                  </a:lnTo>
                  <a:lnTo>
                    <a:pt x="23484" y="2812"/>
                  </a:lnTo>
                  <a:lnTo>
                    <a:pt x="23527" y="2844"/>
                  </a:lnTo>
                  <a:lnTo>
                    <a:pt x="23559" y="2887"/>
                  </a:lnTo>
                  <a:lnTo>
                    <a:pt x="23601" y="2908"/>
                  </a:lnTo>
                  <a:lnTo>
                    <a:pt x="23622" y="2940"/>
                  </a:lnTo>
                  <a:lnTo>
                    <a:pt x="23665" y="2961"/>
                  </a:lnTo>
                  <a:lnTo>
                    <a:pt x="23707" y="2993"/>
                  </a:lnTo>
                  <a:lnTo>
                    <a:pt x="23739" y="3014"/>
                  </a:lnTo>
                  <a:lnTo>
                    <a:pt x="23781" y="3025"/>
                  </a:lnTo>
                  <a:lnTo>
                    <a:pt x="23824" y="3056"/>
                  </a:lnTo>
                  <a:lnTo>
                    <a:pt x="23866" y="3067"/>
                  </a:lnTo>
                  <a:lnTo>
                    <a:pt x="23898" y="3078"/>
                  </a:lnTo>
                  <a:lnTo>
                    <a:pt x="23941" y="3099"/>
                  </a:lnTo>
                  <a:lnTo>
                    <a:pt x="23983" y="3109"/>
                  </a:lnTo>
                  <a:lnTo>
                    <a:pt x="24004" y="3109"/>
                  </a:lnTo>
                  <a:lnTo>
                    <a:pt x="24047" y="3120"/>
                  </a:lnTo>
                  <a:lnTo>
                    <a:pt x="24079" y="3120"/>
                  </a:lnTo>
                  <a:lnTo>
                    <a:pt x="24110" y="3131"/>
                  </a:lnTo>
                  <a:lnTo>
                    <a:pt x="24142" y="3131"/>
                  </a:lnTo>
                  <a:lnTo>
                    <a:pt x="24163" y="3131"/>
                  </a:lnTo>
                  <a:lnTo>
                    <a:pt x="24195" y="3152"/>
                  </a:lnTo>
                  <a:lnTo>
                    <a:pt x="24217" y="3152"/>
                  </a:lnTo>
                  <a:lnTo>
                    <a:pt x="24248" y="3152"/>
                  </a:lnTo>
                  <a:lnTo>
                    <a:pt x="24270" y="3152"/>
                  </a:lnTo>
                  <a:lnTo>
                    <a:pt x="24301" y="3152"/>
                  </a:lnTo>
                  <a:lnTo>
                    <a:pt x="24323" y="3152"/>
                  </a:lnTo>
                  <a:lnTo>
                    <a:pt x="24354" y="3152"/>
                  </a:lnTo>
                  <a:lnTo>
                    <a:pt x="24376" y="3152"/>
                  </a:lnTo>
                  <a:lnTo>
                    <a:pt x="24397" y="3152"/>
                  </a:lnTo>
                  <a:lnTo>
                    <a:pt x="24418" y="3152"/>
                  </a:lnTo>
                  <a:lnTo>
                    <a:pt x="24450" y="3152"/>
                  </a:lnTo>
                  <a:lnTo>
                    <a:pt x="24461" y="3152"/>
                  </a:lnTo>
                  <a:lnTo>
                    <a:pt x="24482" y="3152"/>
                  </a:lnTo>
                  <a:lnTo>
                    <a:pt x="24503" y="3152"/>
                  </a:lnTo>
                  <a:lnTo>
                    <a:pt x="24524" y="3152"/>
                  </a:lnTo>
                  <a:lnTo>
                    <a:pt x="24545" y="3152"/>
                  </a:lnTo>
                  <a:lnTo>
                    <a:pt x="24567" y="3152"/>
                  </a:lnTo>
                  <a:lnTo>
                    <a:pt x="24588" y="3131"/>
                  </a:lnTo>
                  <a:lnTo>
                    <a:pt x="24609" y="3131"/>
                  </a:lnTo>
                  <a:lnTo>
                    <a:pt x="24630" y="3131"/>
                  </a:lnTo>
                  <a:lnTo>
                    <a:pt x="24641" y="3131"/>
                  </a:lnTo>
                  <a:lnTo>
                    <a:pt x="24673" y="3131"/>
                  </a:lnTo>
                  <a:lnTo>
                    <a:pt x="24683" y="3131"/>
                  </a:lnTo>
                  <a:lnTo>
                    <a:pt x="24715" y="3131"/>
                  </a:lnTo>
                  <a:lnTo>
                    <a:pt x="24726" y="3131"/>
                  </a:lnTo>
                  <a:lnTo>
                    <a:pt x="24736" y="3131"/>
                  </a:lnTo>
                  <a:lnTo>
                    <a:pt x="24768" y="3131"/>
                  </a:lnTo>
                  <a:lnTo>
                    <a:pt x="24779" y="3131"/>
                  </a:lnTo>
                  <a:lnTo>
                    <a:pt x="24800" y="3131"/>
                  </a:lnTo>
                  <a:lnTo>
                    <a:pt x="24811" y="3131"/>
                  </a:lnTo>
                  <a:lnTo>
                    <a:pt x="24843" y="3131"/>
                  </a:lnTo>
                  <a:lnTo>
                    <a:pt x="24853" y="3131"/>
                  </a:lnTo>
                  <a:lnTo>
                    <a:pt x="24885" y="3131"/>
                  </a:lnTo>
                  <a:lnTo>
                    <a:pt x="24906" y="3152"/>
                  </a:lnTo>
                  <a:lnTo>
                    <a:pt x="24938" y="3152"/>
                  </a:lnTo>
                  <a:lnTo>
                    <a:pt x="24959" y="3152"/>
                  </a:lnTo>
                  <a:lnTo>
                    <a:pt x="25002" y="3152"/>
                  </a:lnTo>
                  <a:lnTo>
                    <a:pt x="25044" y="3152"/>
                  </a:lnTo>
                  <a:lnTo>
                    <a:pt x="25076" y="3152"/>
                  </a:lnTo>
                  <a:lnTo>
                    <a:pt x="25119" y="3152"/>
                  </a:lnTo>
                  <a:lnTo>
                    <a:pt x="25161" y="3131"/>
                  </a:lnTo>
                  <a:lnTo>
                    <a:pt x="25214" y="3131"/>
                  </a:lnTo>
                  <a:lnTo>
                    <a:pt x="25256" y="3120"/>
                  </a:lnTo>
                  <a:lnTo>
                    <a:pt x="25310" y="3109"/>
                  </a:lnTo>
                  <a:lnTo>
                    <a:pt x="25341" y="3099"/>
                  </a:lnTo>
                  <a:lnTo>
                    <a:pt x="25405" y="3078"/>
                  </a:lnTo>
                  <a:lnTo>
                    <a:pt x="25437" y="3067"/>
                  </a:lnTo>
                  <a:lnTo>
                    <a:pt x="25479" y="3056"/>
                  </a:lnTo>
                  <a:lnTo>
                    <a:pt x="25532" y="3025"/>
                  </a:lnTo>
                  <a:lnTo>
                    <a:pt x="25575" y="3014"/>
                  </a:lnTo>
                  <a:lnTo>
                    <a:pt x="25607" y="3003"/>
                  </a:lnTo>
                  <a:lnTo>
                    <a:pt x="25649" y="2971"/>
                  </a:lnTo>
                  <a:lnTo>
                    <a:pt x="25692" y="2961"/>
                  </a:lnTo>
                  <a:lnTo>
                    <a:pt x="25734" y="2950"/>
                  </a:lnTo>
                  <a:lnTo>
                    <a:pt x="25776" y="2918"/>
                  </a:lnTo>
                  <a:lnTo>
                    <a:pt x="25808" y="2908"/>
                  </a:lnTo>
                  <a:lnTo>
                    <a:pt x="25851" y="2897"/>
                  </a:lnTo>
                  <a:lnTo>
                    <a:pt x="25893" y="2865"/>
                  </a:lnTo>
                  <a:lnTo>
                    <a:pt x="25914" y="2855"/>
                  </a:lnTo>
                  <a:lnTo>
                    <a:pt x="25957" y="2844"/>
                  </a:lnTo>
                  <a:lnTo>
                    <a:pt x="25989" y="2834"/>
                  </a:lnTo>
                  <a:lnTo>
                    <a:pt x="26020" y="2812"/>
                  </a:lnTo>
                  <a:lnTo>
                    <a:pt x="26063" y="2802"/>
                  </a:lnTo>
                  <a:lnTo>
                    <a:pt x="26095" y="2791"/>
                  </a:lnTo>
                  <a:lnTo>
                    <a:pt x="26127" y="2759"/>
                  </a:lnTo>
                  <a:lnTo>
                    <a:pt x="26158" y="2749"/>
                  </a:lnTo>
                  <a:lnTo>
                    <a:pt x="26180" y="2749"/>
                  </a:lnTo>
                  <a:lnTo>
                    <a:pt x="26222" y="2738"/>
                  </a:lnTo>
                  <a:lnTo>
                    <a:pt x="26254" y="2727"/>
                  </a:lnTo>
                  <a:lnTo>
                    <a:pt x="26275" y="2706"/>
                  </a:lnTo>
                  <a:lnTo>
                    <a:pt x="26318" y="2696"/>
                  </a:lnTo>
                  <a:lnTo>
                    <a:pt x="26339" y="2685"/>
                  </a:lnTo>
                  <a:lnTo>
                    <a:pt x="26371" y="2685"/>
                  </a:lnTo>
                  <a:lnTo>
                    <a:pt x="26403" y="2674"/>
                  </a:lnTo>
                  <a:lnTo>
                    <a:pt x="26434" y="2674"/>
                  </a:lnTo>
                  <a:lnTo>
                    <a:pt x="26477" y="2653"/>
                  </a:lnTo>
                  <a:lnTo>
                    <a:pt x="26519" y="2653"/>
                  </a:lnTo>
                  <a:lnTo>
                    <a:pt x="26540" y="2653"/>
                  </a:lnTo>
                  <a:lnTo>
                    <a:pt x="26583" y="2653"/>
                  </a:lnTo>
                  <a:lnTo>
                    <a:pt x="26625" y="2653"/>
                  </a:lnTo>
                  <a:lnTo>
                    <a:pt x="26657" y="2674"/>
                  </a:lnTo>
                  <a:lnTo>
                    <a:pt x="26700" y="2674"/>
                  </a:lnTo>
                  <a:lnTo>
                    <a:pt x="26742" y="2685"/>
                  </a:lnTo>
                  <a:lnTo>
                    <a:pt x="26785" y="2696"/>
                  </a:lnTo>
                  <a:lnTo>
                    <a:pt x="26806" y="2706"/>
                  </a:lnTo>
                  <a:lnTo>
                    <a:pt x="26848" y="2738"/>
                  </a:lnTo>
                  <a:lnTo>
                    <a:pt x="26891" y="2749"/>
                  </a:lnTo>
                  <a:lnTo>
                    <a:pt x="26912" y="2780"/>
                  </a:lnTo>
                  <a:lnTo>
                    <a:pt x="26954" y="2791"/>
                  </a:lnTo>
                  <a:lnTo>
                    <a:pt x="26997" y="2812"/>
                  </a:lnTo>
                  <a:lnTo>
                    <a:pt x="27018" y="2834"/>
                  </a:lnTo>
                  <a:lnTo>
                    <a:pt x="27060" y="2855"/>
                  </a:lnTo>
                  <a:lnTo>
                    <a:pt x="27082" y="2887"/>
                  </a:lnTo>
                  <a:lnTo>
                    <a:pt x="27124" y="2897"/>
                  </a:lnTo>
                  <a:lnTo>
                    <a:pt x="27156" y="2918"/>
                  </a:lnTo>
                  <a:lnTo>
                    <a:pt x="27188" y="2950"/>
                  </a:lnTo>
                  <a:lnTo>
                    <a:pt x="27230" y="2971"/>
                  </a:lnTo>
                  <a:lnTo>
                    <a:pt x="27273" y="3003"/>
                  </a:lnTo>
                  <a:lnTo>
                    <a:pt x="27315" y="3025"/>
                  </a:lnTo>
                  <a:lnTo>
                    <a:pt x="27347" y="3056"/>
                  </a:lnTo>
                  <a:lnTo>
                    <a:pt x="27400" y="3078"/>
                  </a:lnTo>
                  <a:lnTo>
                    <a:pt x="27442" y="3109"/>
                  </a:lnTo>
                  <a:lnTo>
                    <a:pt x="27485" y="3131"/>
                  </a:lnTo>
                  <a:lnTo>
                    <a:pt x="27538" y="3162"/>
                  </a:lnTo>
                  <a:lnTo>
                    <a:pt x="27591" y="3184"/>
                  </a:lnTo>
                  <a:lnTo>
                    <a:pt x="27633" y="3216"/>
                  </a:lnTo>
                  <a:lnTo>
                    <a:pt x="27687" y="3237"/>
                  </a:lnTo>
                  <a:lnTo>
                    <a:pt x="27740" y="3269"/>
                  </a:lnTo>
                  <a:lnTo>
                    <a:pt x="27793" y="3290"/>
                  </a:lnTo>
                  <a:lnTo>
                    <a:pt x="27846" y="3322"/>
                  </a:lnTo>
                  <a:lnTo>
                    <a:pt x="27899" y="3364"/>
                  </a:lnTo>
                  <a:lnTo>
                    <a:pt x="27952" y="3396"/>
                  </a:lnTo>
                  <a:lnTo>
                    <a:pt x="28005" y="3428"/>
                  </a:lnTo>
                  <a:lnTo>
                    <a:pt x="28069" y="3470"/>
                  </a:lnTo>
                  <a:lnTo>
                    <a:pt x="28122" y="3502"/>
                  </a:lnTo>
                  <a:lnTo>
                    <a:pt x="28175" y="3545"/>
                  </a:lnTo>
                  <a:lnTo>
                    <a:pt x="28217" y="3587"/>
                  </a:lnTo>
                  <a:lnTo>
                    <a:pt x="28270" y="3629"/>
                  </a:lnTo>
                  <a:lnTo>
                    <a:pt x="28323" y="3661"/>
                  </a:lnTo>
                  <a:lnTo>
                    <a:pt x="28376" y="3704"/>
                  </a:lnTo>
                  <a:lnTo>
                    <a:pt x="28408" y="3746"/>
                  </a:lnTo>
                  <a:lnTo>
                    <a:pt x="28461" y="3789"/>
                  </a:lnTo>
                  <a:lnTo>
                    <a:pt x="28514" y="3820"/>
                  </a:lnTo>
                  <a:lnTo>
                    <a:pt x="28567" y="3863"/>
                  </a:lnTo>
                  <a:lnTo>
                    <a:pt x="28610" y="3905"/>
                  </a:lnTo>
                  <a:lnTo>
                    <a:pt x="28673" y="3927"/>
                  </a:lnTo>
                  <a:lnTo>
                    <a:pt x="28726" y="3969"/>
                  </a:lnTo>
                  <a:lnTo>
                    <a:pt x="28780" y="4001"/>
                  </a:lnTo>
                  <a:lnTo>
                    <a:pt x="28854" y="4033"/>
                  </a:lnTo>
                  <a:lnTo>
                    <a:pt x="28917" y="4064"/>
                  </a:lnTo>
                  <a:lnTo>
                    <a:pt x="28981" y="4086"/>
                  </a:lnTo>
                  <a:lnTo>
                    <a:pt x="29045" y="4107"/>
                  </a:lnTo>
                  <a:lnTo>
                    <a:pt x="29130" y="4118"/>
                  </a:lnTo>
                  <a:lnTo>
                    <a:pt x="29193" y="4128"/>
                  </a:lnTo>
                  <a:lnTo>
                    <a:pt x="29257" y="4139"/>
                  </a:lnTo>
                  <a:lnTo>
                    <a:pt x="29331" y="4160"/>
                  </a:lnTo>
                  <a:lnTo>
                    <a:pt x="29395" y="4160"/>
                  </a:lnTo>
                  <a:lnTo>
                    <a:pt x="29459" y="4160"/>
                  </a:lnTo>
                  <a:lnTo>
                    <a:pt x="29522" y="4171"/>
                  </a:lnTo>
                  <a:lnTo>
                    <a:pt x="29575" y="4171"/>
                  </a:lnTo>
                  <a:lnTo>
                    <a:pt x="29650" y="4160"/>
                  </a:lnTo>
                  <a:lnTo>
                    <a:pt x="29713" y="4160"/>
                  </a:lnTo>
                  <a:lnTo>
                    <a:pt x="29766" y="4160"/>
                  </a:lnTo>
                  <a:lnTo>
                    <a:pt x="29819" y="4160"/>
                  </a:lnTo>
                  <a:lnTo>
                    <a:pt x="29873" y="4160"/>
                  </a:lnTo>
                  <a:lnTo>
                    <a:pt x="29926" y="4139"/>
                  </a:lnTo>
                  <a:lnTo>
                    <a:pt x="29979" y="4139"/>
                  </a:lnTo>
                  <a:lnTo>
                    <a:pt x="30032" y="4139"/>
                  </a:lnTo>
                  <a:lnTo>
                    <a:pt x="30085" y="4139"/>
                  </a:lnTo>
                  <a:lnTo>
                    <a:pt x="30138" y="4139"/>
                  </a:lnTo>
                  <a:lnTo>
                    <a:pt x="30180" y="4139"/>
                  </a:lnTo>
                  <a:lnTo>
                    <a:pt x="30233" y="4139"/>
                  </a:lnTo>
                  <a:lnTo>
                    <a:pt x="30286" y="4139"/>
                  </a:lnTo>
                  <a:lnTo>
                    <a:pt x="30339" y="4139"/>
                  </a:lnTo>
                  <a:lnTo>
                    <a:pt x="30393" y="4139"/>
                  </a:lnTo>
                  <a:lnTo>
                    <a:pt x="30446" y="4160"/>
                  </a:lnTo>
                  <a:lnTo>
                    <a:pt x="30499" y="4171"/>
                  </a:lnTo>
                  <a:lnTo>
                    <a:pt x="30530" y="4181"/>
                  </a:lnTo>
                  <a:lnTo>
                    <a:pt x="30584" y="4213"/>
                  </a:lnTo>
                  <a:lnTo>
                    <a:pt x="30637" y="4234"/>
                  </a:lnTo>
                  <a:lnTo>
                    <a:pt x="30690" y="4266"/>
                  </a:lnTo>
                  <a:lnTo>
                    <a:pt x="30732" y="4298"/>
                  </a:lnTo>
                  <a:lnTo>
                    <a:pt x="30775" y="4330"/>
                  </a:lnTo>
                  <a:lnTo>
                    <a:pt x="30817" y="4372"/>
                  </a:lnTo>
                  <a:lnTo>
                    <a:pt x="30849" y="4404"/>
                  </a:lnTo>
                  <a:lnTo>
                    <a:pt x="30891" y="4447"/>
                  </a:lnTo>
                  <a:lnTo>
                    <a:pt x="30934" y="4500"/>
                  </a:lnTo>
                  <a:lnTo>
                    <a:pt x="30955" y="4542"/>
                  </a:lnTo>
                  <a:lnTo>
                    <a:pt x="30997" y="4584"/>
                  </a:lnTo>
                  <a:lnTo>
                    <a:pt x="31029" y="4616"/>
                  </a:lnTo>
                  <a:lnTo>
                    <a:pt x="31050" y="4669"/>
                  </a:lnTo>
                  <a:lnTo>
                    <a:pt x="31082" y="4712"/>
                  </a:lnTo>
                  <a:lnTo>
                    <a:pt x="31103" y="4765"/>
                  </a:lnTo>
                  <a:lnTo>
                    <a:pt x="31135" y="4807"/>
                  </a:lnTo>
                  <a:lnTo>
                    <a:pt x="31157" y="4860"/>
                  </a:lnTo>
                  <a:lnTo>
                    <a:pt x="31188" y="4903"/>
                  </a:lnTo>
                  <a:lnTo>
                    <a:pt x="31210" y="4956"/>
                  </a:lnTo>
                  <a:lnTo>
                    <a:pt x="31241" y="4988"/>
                  </a:lnTo>
                  <a:lnTo>
                    <a:pt x="31263" y="5041"/>
                  </a:lnTo>
                  <a:lnTo>
                    <a:pt x="31295" y="5094"/>
                  </a:lnTo>
                  <a:lnTo>
                    <a:pt x="31316" y="5136"/>
                  </a:lnTo>
                  <a:lnTo>
                    <a:pt x="31358" y="5189"/>
                  </a:lnTo>
                  <a:lnTo>
                    <a:pt x="31379" y="5242"/>
                  </a:lnTo>
                  <a:lnTo>
                    <a:pt x="31422" y="5285"/>
                  </a:lnTo>
                  <a:lnTo>
                    <a:pt x="31454" y="5338"/>
                  </a:lnTo>
                  <a:lnTo>
                    <a:pt x="31486" y="5391"/>
                  </a:lnTo>
                  <a:lnTo>
                    <a:pt x="31528" y="5444"/>
                  </a:lnTo>
                  <a:lnTo>
                    <a:pt x="31570" y="5486"/>
                  </a:lnTo>
                  <a:lnTo>
                    <a:pt x="31613" y="5540"/>
                  </a:lnTo>
                  <a:lnTo>
                    <a:pt x="31645" y="5593"/>
                  </a:lnTo>
                  <a:lnTo>
                    <a:pt x="31687" y="5624"/>
                  </a:lnTo>
                  <a:lnTo>
                    <a:pt x="31730" y="5677"/>
                  </a:lnTo>
                  <a:lnTo>
                    <a:pt x="31783" y="5720"/>
                  </a:lnTo>
                  <a:lnTo>
                    <a:pt x="31825" y="5773"/>
                  </a:lnTo>
                  <a:lnTo>
                    <a:pt x="31878" y="5815"/>
                  </a:lnTo>
                  <a:lnTo>
                    <a:pt x="31931" y="5858"/>
                  </a:lnTo>
                  <a:lnTo>
                    <a:pt x="31984" y="5911"/>
                  </a:lnTo>
                  <a:lnTo>
                    <a:pt x="32037" y="5943"/>
                  </a:lnTo>
                  <a:lnTo>
                    <a:pt x="32090" y="5985"/>
                  </a:lnTo>
                  <a:lnTo>
                    <a:pt x="32154" y="6028"/>
                  </a:lnTo>
                  <a:lnTo>
                    <a:pt x="32207" y="6049"/>
                  </a:lnTo>
                  <a:lnTo>
                    <a:pt x="32271" y="6091"/>
                  </a:lnTo>
                  <a:lnTo>
                    <a:pt x="32356" y="6134"/>
                  </a:lnTo>
                  <a:lnTo>
                    <a:pt x="32419" y="6155"/>
                  </a:lnTo>
                  <a:lnTo>
                    <a:pt x="32494" y="6187"/>
                  </a:lnTo>
                  <a:lnTo>
                    <a:pt x="32568" y="6208"/>
                  </a:lnTo>
                  <a:lnTo>
                    <a:pt x="32642" y="6240"/>
                  </a:lnTo>
                  <a:lnTo>
                    <a:pt x="32727" y="6251"/>
                  </a:lnTo>
                  <a:lnTo>
                    <a:pt x="32801" y="6282"/>
                  </a:lnTo>
                  <a:lnTo>
                    <a:pt x="32886" y="6293"/>
                  </a:lnTo>
                  <a:lnTo>
                    <a:pt x="32971" y="6304"/>
                  </a:lnTo>
                  <a:lnTo>
                    <a:pt x="33056" y="6314"/>
                  </a:lnTo>
                  <a:lnTo>
                    <a:pt x="33130" y="6314"/>
                  </a:lnTo>
                  <a:lnTo>
                    <a:pt x="33215" y="6335"/>
                  </a:lnTo>
                  <a:lnTo>
                    <a:pt x="33290" y="6346"/>
                  </a:lnTo>
                  <a:lnTo>
                    <a:pt x="33374" y="6346"/>
                  </a:lnTo>
                  <a:lnTo>
                    <a:pt x="33438" y="6346"/>
                  </a:lnTo>
                  <a:lnTo>
                    <a:pt x="33523" y="6346"/>
                  </a:lnTo>
                  <a:lnTo>
                    <a:pt x="33587" y="6357"/>
                  </a:lnTo>
                  <a:lnTo>
                    <a:pt x="33661" y="6357"/>
                  </a:lnTo>
                  <a:lnTo>
                    <a:pt x="33735" y="6357"/>
                  </a:lnTo>
                  <a:lnTo>
                    <a:pt x="33799" y="6357"/>
                  </a:lnTo>
                  <a:lnTo>
                    <a:pt x="33852" y="6357"/>
                  </a:lnTo>
                  <a:lnTo>
                    <a:pt x="33916" y="6357"/>
                  </a:lnTo>
                  <a:lnTo>
                    <a:pt x="33969" y="6357"/>
                  </a:lnTo>
                  <a:lnTo>
                    <a:pt x="34032" y="6357"/>
                  </a:lnTo>
                  <a:lnTo>
                    <a:pt x="34085" y="6357"/>
                  </a:lnTo>
                  <a:lnTo>
                    <a:pt x="34138" y="6357"/>
                  </a:lnTo>
                  <a:lnTo>
                    <a:pt x="34191" y="6357"/>
                  </a:lnTo>
                  <a:lnTo>
                    <a:pt x="34234" y="6357"/>
                  </a:lnTo>
                  <a:lnTo>
                    <a:pt x="34287" y="6357"/>
                  </a:lnTo>
                  <a:lnTo>
                    <a:pt x="34329" y="6357"/>
                  </a:lnTo>
                  <a:lnTo>
                    <a:pt x="34372" y="6357"/>
                  </a:lnTo>
                  <a:lnTo>
                    <a:pt x="34404" y="6357"/>
                  </a:lnTo>
                  <a:lnTo>
                    <a:pt x="34446" y="6357"/>
                  </a:lnTo>
                  <a:lnTo>
                    <a:pt x="34489" y="6357"/>
                  </a:lnTo>
                  <a:lnTo>
                    <a:pt x="34531" y="6357"/>
                  </a:lnTo>
                  <a:lnTo>
                    <a:pt x="34563" y="6357"/>
                  </a:lnTo>
                  <a:lnTo>
                    <a:pt x="34595" y="6357"/>
                  </a:lnTo>
                  <a:lnTo>
                    <a:pt x="34637" y="6357"/>
                  </a:lnTo>
                  <a:lnTo>
                    <a:pt x="34658" y="6357"/>
                  </a:lnTo>
                  <a:lnTo>
                    <a:pt x="34701" y="6357"/>
                  </a:lnTo>
                  <a:lnTo>
                    <a:pt x="34722" y="6357"/>
                  </a:lnTo>
                  <a:lnTo>
                    <a:pt x="34765" y="6357"/>
                  </a:lnTo>
                  <a:lnTo>
                    <a:pt x="34796" y="6357"/>
                  </a:lnTo>
                  <a:lnTo>
                    <a:pt x="34818" y="6346"/>
                  </a:lnTo>
                  <a:lnTo>
                    <a:pt x="34849" y="6346"/>
                  </a:lnTo>
                  <a:lnTo>
                    <a:pt x="34881" y="6346"/>
                  </a:lnTo>
                  <a:lnTo>
                    <a:pt x="34913" y="6346"/>
                  </a:lnTo>
                  <a:lnTo>
                    <a:pt x="34934" y="6346"/>
                  </a:lnTo>
                  <a:lnTo>
                    <a:pt x="34977" y="6346"/>
                  </a:lnTo>
                  <a:lnTo>
                    <a:pt x="35009" y="6357"/>
                  </a:lnTo>
                  <a:lnTo>
                    <a:pt x="35040" y="6357"/>
                  </a:lnTo>
                  <a:lnTo>
                    <a:pt x="35083" y="6367"/>
                  </a:lnTo>
                  <a:lnTo>
                    <a:pt x="35125" y="6388"/>
                  </a:lnTo>
                  <a:lnTo>
                    <a:pt x="35168" y="6410"/>
                  </a:lnTo>
                  <a:lnTo>
                    <a:pt x="35200" y="6420"/>
                  </a:lnTo>
                  <a:lnTo>
                    <a:pt x="35242" y="6463"/>
                  </a:lnTo>
                  <a:lnTo>
                    <a:pt x="35285" y="6495"/>
                  </a:lnTo>
                  <a:lnTo>
                    <a:pt x="35306" y="6516"/>
                  </a:lnTo>
                  <a:lnTo>
                    <a:pt x="35338" y="6558"/>
                  </a:lnTo>
                  <a:lnTo>
                    <a:pt x="35359" y="6601"/>
                  </a:lnTo>
                  <a:lnTo>
                    <a:pt x="35391" y="6622"/>
                  </a:lnTo>
                  <a:lnTo>
                    <a:pt x="35412" y="6664"/>
                  </a:lnTo>
                  <a:lnTo>
                    <a:pt x="35444" y="6686"/>
                  </a:lnTo>
                  <a:lnTo>
                    <a:pt x="35454" y="6728"/>
                  </a:lnTo>
                  <a:lnTo>
                    <a:pt x="35486" y="6760"/>
                  </a:lnTo>
                  <a:lnTo>
                    <a:pt x="35497" y="6781"/>
                  </a:lnTo>
                  <a:lnTo>
                    <a:pt x="35518" y="6824"/>
                  </a:lnTo>
                  <a:lnTo>
                    <a:pt x="35539" y="6845"/>
                  </a:lnTo>
                  <a:lnTo>
                    <a:pt x="35550" y="6877"/>
                  </a:lnTo>
                  <a:lnTo>
                    <a:pt x="35571" y="6919"/>
                  </a:lnTo>
                  <a:lnTo>
                    <a:pt x="35592" y="6940"/>
                  </a:lnTo>
                  <a:lnTo>
                    <a:pt x="35613" y="6972"/>
                  </a:lnTo>
                  <a:lnTo>
                    <a:pt x="35624" y="7004"/>
                  </a:lnTo>
                  <a:lnTo>
                    <a:pt x="35656" y="7036"/>
                  </a:lnTo>
                  <a:lnTo>
                    <a:pt x="35677" y="7057"/>
                  </a:lnTo>
                  <a:lnTo>
                    <a:pt x="35720" y="7089"/>
                  </a:lnTo>
                  <a:lnTo>
                    <a:pt x="35751" y="7110"/>
                  </a:lnTo>
                  <a:lnTo>
                    <a:pt x="35783" y="7142"/>
                  </a:lnTo>
                  <a:lnTo>
                    <a:pt x="35826" y="7163"/>
                  </a:lnTo>
                  <a:lnTo>
                    <a:pt x="35868" y="7195"/>
                  </a:lnTo>
                  <a:lnTo>
                    <a:pt x="35911" y="7206"/>
                  </a:lnTo>
                  <a:lnTo>
                    <a:pt x="35942" y="7237"/>
                  </a:lnTo>
                  <a:lnTo>
                    <a:pt x="35995" y="7248"/>
                  </a:lnTo>
                  <a:lnTo>
                    <a:pt x="36038" y="7259"/>
                  </a:lnTo>
                  <a:lnTo>
                    <a:pt x="36091" y="7290"/>
                  </a:lnTo>
                  <a:lnTo>
                    <a:pt x="36144" y="7301"/>
                  </a:lnTo>
                  <a:lnTo>
                    <a:pt x="36197" y="7312"/>
                  </a:lnTo>
                  <a:lnTo>
                    <a:pt x="36250" y="7312"/>
                  </a:lnTo>
                  <a:lnTo>
                    <a:pt x="36303" y="7322"/>
                  </a:lnTo>
                  <a:lnTo>
                    <a:pt x="36367" y="7344"/>
                  </a:lnTo>
                  <a:lnTo>
                    <a:pt x="36420" y="7354"/>
                  </a:lnTo>
                  <a:lnTo>
                    <a:pt x="36473" y="7354"/>
                  </a:lnTo>
                  <a:lnTo>
                    <a:pt x="36547" y="7365"/>
                  </a:lnTo>
                  <a:lnTo>
                    <a:pt x="36600" y="7365"/>
                  </a:lnTo>
                  <a:lnTo>
                    <a:pt x="36664" y="7375"/>
                  </a:lnTo>
                  <a:lnTo>
                    <a:pt x="36728" y="7397"/>
                  </a:lnTo>
                  <a:lnTo>
                    <a:pt x="36781" y="7397"/>
                  </a:lnTo>
                  <a:lnTo>
                    <a:pt x="36844" y="7407"/>
                  </a:lnTo>
                  <a:lnTo>
                    <a:pt x="36897" y="7418"/>
                  </a:lnTo>
                  <a:lnTo>
                    <a:pt x="36972" y="7418"/>
                  </a:lnTo>
                  <a:lnTo>
                    <a:pt x="37025" y="7428"/>
                  </a:lnTo>
                  <a:lnTo>
                    <a:pt x="37078" y="7450"/>
                  </a:lnTo>
                  <a:lnTo>
                    <a:pt x="37142" y="7460"/>
                  </a:lnTo>
                  <a:lnTo>
                    <a:pt x="37195" y="7471"/>
                  </a:lnTo>
                  <a:lnTo>
                    <a:pt x="37248" y="7481"/>
                  </a:lnTo>
                  <a:lnTo>
                    <a:pt x="37301" y="7503"/>
                  </a:lnTo>
                  <a:lnTo>
                    <a:pt x="37354" y="7524"/>
                  </a:lnTo>
                  <a:lnTo>
                    <a:pt x="37417" y="7535"/>
                  </a:lnTo>
                  <a:lnTo>
                    <a:pt x="37471" y="7556"/>
                  </a:lnTo>
                  <a:lnTo>
                    <a:pt x="37524" y="7577"/>
                  </a:lnTo>
                  <a:lnTo>
                    <a:pt x="37577" y="7588"/>
                  </a:lnTo>
                  <a:lnTo>
                    <a:pt x="37630" y="7619"/>
                  </a:lnTo>
                  <a:lnTo>
                    <a:pt x="37683" y="7630"/>
                  </a:lnTo>
                  <a:lnTo>
                    <a:pt x="37736" y="7662"/>
                  </a:lnTo>
                  <a:lnTo>
                    <a:pt x="37789" y="7683"/>
                  </a:lnTo>
                  <a:lnTo>
                    <a:pt x="37831" y="7715"/>
                  </a:lnTo>
                  <a:lnTo>
                    <a:pt x="37884" y="7736"/>
                  </a:lnTo>
                  <a:lnTo>
                    <a:pt x="37937" y="7768"/>
                  </a:lnTo>
                  <a:lnTo>
                    <a:pt x="37990" y="7789"/>
                  </a:lnTo>
                  <a:lnTo>
                    <a:pt x="38033" y="7821"/>
                  </a:lnTo>
                  <a:lnTo>
                    <a:pt x="38086" y="7842"/>
                  </a:lnTo>
                  <a:lnTo>
                    <a:pt x="38139" y="7874"/>
                  </a:lnTo>
                  <a:lnTo>
                    <a:pt x="38171" y="7895"/>
                  </a:lnTo>
                  <a:lnTo>
                    <a:pt x="38224" y="7927"/>
                  </a:lnTo>
                  <a:lnTo>
                    <a:pt x="38266" y="7948"/>
                  </a:lnTo>
                  <a:lnTo>
                    <a:pt x="38319" y="7980"/>
                  </a:lnTo>
                  <a:lnTo>
                    <a:pt x="38362" y="8001"/>
                  </a:lnTo>
                  <a:lnTo>
                    <a:pt x="38404" y="8033"/>
                  </a:lnTo>
                  <a:lnTo>
                    <a:pt x="38436" y="8044"/>
                  </a:lnTo>
                  <a:lnTo>
                    <a:pt x="38489" y="8065"/>
                  </a:lnTo>
                  <a:lnTo>
                    <a:pt x="38532" y="8097"/>
                  </a:lnTo>
                  <a:lnTo>
                    <a:pt x="38574" y="8118"/>
                  </a:lnTo>
                  <a:lnTo>
                    <a:pt x="38617" y="8161"/>
                  </a:lnTo>
                  <a:lnTo>
                    <a:pt x="38648" y="8192"/>
                  </a:lnTo>
                  <a:lnTo>
                    <a:pt x="38691" y="8214"/>
                  </a:lnTo>
                  <a:lnTo>
                    <a:pt x="38733" y="8256"/>
                  </a:lnTo>
                  <a:lnTo>
                    <a:pt x="38776" y="8299"/>
                  </a:lnTo>
                  <a:lnTo>
                    <a:pt x="38808" y="8320"/>
                  </a:lnTo>
                  <a:lnTo>
                    <a:pt x="38850" y="8373"/>
                  </a:lnTo>
                  <a:lnTo>
                    <a:pt x="38882" y="8415"/>
                  </a:lnTo>
                  <a:lnTo>
                    <a:pt x="38914" y="8458"/>
                  </a:lnTo>
                  <a:lnTo>
                    <a:pt x="38946" y="8490"/>
                  </a:lnTo>
                  <a:lnTo>
                    <a:pt x="38988" y="8543"/>
                  </a:lnTo>
                  <a:lnTo>
                    <a:pt x="39009" y="8585"/>
                  </a:lnTo>
                  <a:lnTo>
                    <a:pt x="39041" y="8638"/>
                  </a:lnTo>
                  <a:lnTo>
                    <a:pt x="39062" y="8681"/>
                  </a:lnTo>
                  <a:lnTo>
                    <a:pt x="39094" y="8723"/>
                  </a:lnTo>
                  <a:lnTo>
                    <a:pt x="39105" y="8755"/>
                  </a:lnTo>
                  <a:lnTo>
                    <a:pt x="39126" y="8797"/>
                  </a:lnTo>
                  <a:lnTo>
                    <a:pt x="39147" y="8840"/>
                  </a:lnTo>
                  <a:lnTo>
                    <a:pt x="39158" y="8882"/>
                  </a:lnTo>
                  <a:lnTo>
                    <a:pt x="39179" y="8903"/>
                  </a:lnTo>
                  <a:lnTo>
                    <a:pt x="39200" y="8946"/>
                  </a:lnTo>
                  <a:lnTo>
                    <a:pt x="39211" y="8967"/>
                  </a:lnTo>
                  <a:lnTo>
                    <a:pt x="39221" y="9010"/>
                  </a:lnTo>
                  <a:lnTo>
                    <a:pt x="39232" y="9041"/>
                  </a:lnTo>
                  <a:lnTo>
                    <a:pt x="39253" y="9063"/>
                  </a:lnTo>
                  <a:lnTo>
                    <a:pt x="39253" y="9105"/>
                  </a:lnTo>
                  <a:lnTo>
                    <a:pt x="39264" y="9126"/>
                  </a:lnTo>
                  <a:lnTo>
                    <a:pt x="39274" y="9158"/>
                  </a:lnTo>
                  <a:lnTo>
                    <a:pt x="39285" y="9201"/>
                  </a:lnTo>
                  <a:lnTo>
                    <a:pt x="39306" y="9222"/>
                  </a:lnTo>
                  <a:lnTo>
                    <a:pt x="39317" y="9254"/>
                  </a:lnTo>
                  <a:lnTo>
                    <a:pt x="39328" y="9275"/>
                  </a:lnTo>
                  <a:lnTo>
                    <a:pt x="39338" y="9307"/>
                  </a:lnTo>
                  <a:lnTo>
                    <a:pt x="39359" y="9328"/>
                  </a:lnTo>
                  <a:lnTo>
                    <a:pt x="39370" y="9370"/>
                  </a:lnTo>
                  <a:lnTo>
                    <a:pt x="39381" y="9392"/>
                  </a:lnTo>
                  <a:lnTo>
                    <a:pt x="39412" y="9423"/>
                  </a:lnTo>
                  <a:lnTo>
                    <a:pt x="39423" y="9445"/>
                  </a:lnTo>
                  <a:lnTo>
                    <a:pt x="39444" y="9476"/>
                  </a:lnTo>
                  <a:lnTo>
                    <a:pt x="39476" y="9519"/>
                  </a:lnTo>
                  <a:lnTo>
                    <a:pt x="39497" y="9540"/>
                  </a:lnTo>
                  <a:lnTo>
                    <a:pt x="39529" y="9583"/>
                  </a:lnTo>
                  <a:lnTo>
                    <a:pt x="39550" y="9625"/>
                  </a:lnTo>
                  <a:lnTo>
                    <a:pt x="39593" y="9646"/>
                  </a:lnTo>
                  <a:lnTo>
                    <a:pt x="39625" y="9689"/>
                  </a:lnTo>
                  <a:lnTo>
                    <a:pt x="39657" y="9731"/>
                  </a:lnTo>
                  <a:lnTo>
                    <a:pt x="39688" y="9784"/>
                  </a:lnTo>
                  <a:lnTo>
                    <a:pt x="39731" y="9816"/>
                  </a:lnTo>
                  <a:lnTo>
                    <a:pt x="39752" y="9859"/>
                  </a:lnTo>
                  <a:lnTo>
                    <a:pt x="39794" y="9912"/>
                  </a:lnTo>
                  <a:lnTo>
                    <a:pt x="39816" y="9965"/>
                  </a:lnTo>
                  <a:lnTo>
                    <a:pt x="39858" y="10018"/>
                  </a:lnTo>
                  <a:lnTo>
                    <a:pt x="39890" y="10071"/>
                  </a:lnTo>
                  <a:lnTo>
                    <a:pt x="39911" y="10124"/>
                  </a:lnTo>
                  <a:lnTo>
                    <a:pt x="39954" y="10177"/>
                  </a:lnTo>
                  <a:lnTo>
                    <a:pt x="39975" y="10230"/>
                  </a:lnTo>
                  <a:lnTo>
                    <a:pt x="39996" y="10283"/>
                  </a:lnTo>
                  <a:lnTo>
                    <a:pt x="40017" y="10336"/>
                  </a:lnTo>
                  <a:lnTo>
                    <a:pt x="40049" y="10389"/>
                  </a:lnTo>
                  <a:lnTo>
                    <a:pt x="40060" y="10442"/>
                  </a:lnTo>
                  <a:lnTo>
                    <a:pt x="40081" y="10485"/>
                  </a:lnTo>
                  <a:lnTo>
                    <a:pt x="40102" y="10538"/>
                  </a:lnTo>
                  <a:lnTo>
                    <a:pt x="40113" y="10580"/>
                  </a:lnTo>
                  <a:lnTo>
                    <a:pt x="40123" y="10612"/>
                  </a:lnTo>
                  <a:lnTo>
                    <a:pt x="40134" y="10654"/>
                  </a:lnTo>
                  <a:lnTo>
                    <a:pt x="40155" y="10697"/>
                  </a:lnTo>
                  <a:lnTo>
                    <a:pt x="40166" y="10739"/>
                  </a:lnTo>
                  <a:lnTo>
                    <a:pt x="40176" y="10771"/>
                  </a:lnTo>
                  <a:lnTo>
                    <a:pt x="40187" y="10803"/>
                  </a:lnTo>
                  <a:lnTo>
                    <a:pt x="40208" y="10845"/>
                  </a:lnTo>
                  <a:lnTo>
                    <a:pt x="40219" y="10867"/>
                  </a:lnTo>
                  <a:lnTo>
                    <a:pt x="40219" y="10898"/>
                  </a:lnTo>
                  <a:lnTo>
                    <a:pt x="40230" y="10930"/>
                  </a:lnTo>
                  <a:lnTo>
                    <a:pt x="40230" y="10962"/>
                  </a:lnTo>
                  <a:lnTo>
                    <a:pt x="40240" y="10983"/>
                  </a:lnTo>
                  <a:lnTo>
                    <a:pt x="40240" y="11015"/>
                  </a:lnTo>
                  <a:lnTo>
                    <a:pt x="40261" y="11036"/>
                  </a:lnTo>
                  <a:lnTo>
                    <a:pt x="40261" y="11068"/>
                  </a:lnTo>
                  <a:lnTo>
                    <a:pt x="40272" y="11089"/>
                  </a:lnTo>
                  <a:lnTo>
                    <a:pt x="40272" y="11121"/>
                  </a:lnTo>
                  <a:lnTo>
                    <a:pt x="40272" y="11143"/>
                  </a:lnTo>
                  <a:lnTo>
                    <a:pt x="40283" y="11174"/>
                  </a:lnTo>
                  <a:lnTo>
                    <a:pt x="40283" y="11196"/>
                  </a:lnTo>
                  <a:lnTo>
                    <a:pt x="40293" y="11238"/>
                  </a:lnTo>
                  <a:lnTo>
                    <a:pt x="40293" y="11270"/>
                  </a:lnTo>
                  <a:lnTo>
                    <a:pt x="40314" y="11291"/>
                  </a:lnTo>
                  <a:lnTo>
                    <a:pt x="40314" y="11323"/>
                  </a:lnTo>
                  <a:lnTo>
                    <a:pt x="40325" y="11355"/>
                  </a:lnTo>
                  <a:lnTo>
                    <a:pt x="40336" y="11387"/>
                  </a:lnTo>
                  <a:lnTo>
                    <a:pt x="40336" y="11429"/>
                  </a:lnTo>
                  <a:lnTo>
                    <a:pt x="40346" y="11450"/>
                  </a:lnTo>
                  <a:lnTo>
                    <a:pt x="40368" y="11493"/>
                  </a:lnTo>
                  <a:lnTo>
                    <a:pt x="40378" y="11535"/>
                  </a:lnTo>
                  <a:lnTo>
                    <a:pt x="40378" y="11567"/>
                  </a:lnTo>
                  <a:lnTo>
                    <a:pt x="40389" y="11609"/>
                  </a:lnTo>
                  <a:lnTo>
                    <a:pt x="40399" y="11663"/>
                  </a:lnTo>
                  <a:lnTo>
                    <a:pt x="40421" y="11716"/>
                  </a:lnTo>
                  <a:lnTo>
                    <a:pt x="40431" y="11769"/>
                  </a:lnTo>
                  <a:lnTo>
                    <a:pt x="40442" y="11822"/>
                  </a:lnTo>
                  <a:lnTo>
                    <a:pt x="40452" y="11875"/>
                  </a:lnTo>
                  <a:lnTo>
                    <a:pt x="40474" y="11928"/>
                  </a:lnTo>
                  <a:lnTo>
                    <a:pt x="40484" y="11981"/>
                  </a:lnTo>
                  <a:lnTo>
                    <a:pt x="40484" y="120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53"/>
          <p:cNvGrpSpPr/>
          <p:nvPr/>
        </p:nvGrpSpPr>
        <p:grpSpPr>
          <a:xfrm rot="10800000">
            <a:off x="7463075" y="3143414"/>
            <a:ext cx="1225671" cy="1125903"/>
            <a:chOff x="5805750" y="205100"/>
            <a:chExt cx="837550" cy="769375"/>
          </a:xfrm>
        </p:grpSpPr>
        <p:sp>
          <p:nvSpPr>
            <p:cNvPr id="848" name="Google Shape;848;p53"/>
            <p:cNvSpPr/>
            <p:nvPr/>
          </p:nvSpPr>
          <p:spPr>
            <a:xfrm>
              <a:off x="5805750" y="205100"/>
              <a:ext cx="837550" cy="769375"/>
            </a:xfrm>
            <a:custGeom>
              <a:avLst/>
              <a:gdLst/>
              <a:ahLst/>
              <a:cxnLst/>
              <a:rect l="l" t="t" r="r" b="b"/>
              <a:pathLst>
                <a:path w="33502" h="30775" extrusionOk="0">
                  <a:moveTo>
                    <a:pt x="31230" y="22858"/>
                  </a:moveTo>
                  <a:cubicBezTo>
                    <a:pt x="31146" y="23219"/>
                    <a:pt x="30986" y="23569"/>
                    <a:pt x="30848" y="23919"/>
                  </a:cubicBezTo>
                  <a:cubicBezTo>
                    <a:pt x="30753" y="24131"/>
                    <a:pt x="30657" y="24344"/>
                    <a:pt x="30562" y="24535"/>
                  </a:cubicBezTo>
                  <a:cubicBezTo>
                    <a:pt x="30477" y="24736"/>
                    <a:pt x="30381" y="24927"/>
                    <a:pt x="30190" y="25044"/>
                  </a:cubicBezTo>
                  <a:cubicBezTo>
                    <a:pt x="29490" y="25511"/>
                    <a:pt x="28779" y="25935"/>
                    <a:pt x="28015" y="26286"/>
                  </a:cubicBezTo>
                  <a:cubicBezTo>
                    <a:pt x="27824" y="26392"/>
                    <a:pt x="27612" y="26434"/>
                    <a:pt x="27378" y="26445"/>
                  </a:cubicBezTo>
                  <a:cubicBezTo>
                    <a:pt x="27156" y="26466"/>
                    <a:pt x="26943" y="26487"/>
                    <a:pt x="26720" y="26519"/>
                  </a:cubicBezTo>
                  <a:cubicBezTo>
                    <a:pt x="25967" y="26604"/>
                    <a:pt x="25224" y="26753"/>
                    <a:pt x="24481" y="26901"/>
                  </a:cubicBezTo>
                  <a:cubicBezTo>
                    <a:pt x="24227" y="26933"/>
                    <a:pt x="23983" y="27018"/>
                    <a:pt x="23739" y="27028"/>
                  </a:cubicBezTo>
                  <a:cubicBezTo>
                    <a:pt x="23611" y="27018"/>
                    <a:pt x="23505" y="26975"/>
                    <a:pt x="23388" y="26954"/>
                  </a:cubicBezTo>
                  <a:cubicBezTo>
                    <a:pt x="22730" y="26721"/>
                    <a:pt x="22041" y="26530"/>
                    <a:pt x="21351" y="26371"/>
                  </a:cubicBezTo>
                  <a:cubicBezTo>
                    <a:pt x="21245" y="26339"/>
                    <a:pt x="21117" y="26307"/>
                    <a:pt x="21011" y="26254"/>
                  </a:cubicBezTo>
                  <a:cubicBezTo>
                    <a:pt x="20980" y="26233"/>
                    <a:pt x="20926" y="26233"/>
                    <a:pt x="20895" y="26264"/>
                  </a:cubicBezTo>
                  <a:cubicBezTo>
                    <a:pt x="20767" y="26392"/>
                    <a:pt x="20746" y="26604"/>
                    <a:pt x="20693" y="26795"/>
                  </a:cubicBezTo>
                  <a:cubicBezTo>
                    <a:pt x="20619" y="27166"/>
                    <a:pt x="20566" y="27538"/>
                    <a:pt x="20502" y="27909"/>
                  </a:cubicBezTo>
                  <a:cubicBezTo>
                    <a:pt x="20481" y="27973"/>
                    <a:pt x="20406" y="28005"/>
                    <a:pt x="20343" y="28037"/>
                  </a:cubicBezTo>
                  <a:cubicBezTo>
                    <a:pt x="20194" y="28111"/>
                    <a:pt x="20035" y="28174"/>
                    <a:pt x="19876" y="28228"/>
                  </a:cubicBezTo>
                  <a:cubicBezTo>
                    <a:pt x="19547" y="28344"/>
                    <a:pt x="19197" y="28461"/>
                    <a:pt x="18868" y="28567"/>
                  </a:cubicBezTo>
                  <a:cubicBezTo>
                    <a:pt x="18719" y="28610"/>
                    <a:pt x="18560" y="28641"/>
                    <a:pt x="18411" y="28694"/>
                  </a:cubicBezTo>
                  <a:cubicBezTo>
                    <a:pt x="18242" y="28758"/>
                    <a:pt x="18093" y="28875"/>
                    <a:pt x="17955" y="28981"/>
                  </a:cubicBezTo>
                  <a:cubicBezTo>
                    <a:pt x="17605" y="29236"/>
                    <a:pt x="17318" y="29522"/>
                    <a:pt x="17000" y="29809"/>
                  </a:cubicBezTo>
                  <a:cubicBezTo>
                    <a:pt x="16756" y="30032"/>
                    <a:pt x="16470" y="30180"/>
                    <a:pt x="16151" y="30254"/>
                  </a:cubicBezTo>
                  <a:cubicBezTo>
                    <a:pt x="15536" y="30403"/>
                    <a:pt x="14910" y="30477"/>
                    <a:pt x="14294" y="30573"/>
                  </a:cubicBezTo>
                  <a:cubicBezTo>
                    <a:pt x="13976" y="30626"/>
                    <a:pt x="13668" y="30668"/>
                    <a:pt x="13350" y="30721"/>
                  </a:cubicBezTo>
                  <a:cubicBezTo>
                    <a:pt x="13180" y="30743"/>
                    <a:pt x="12989" y="30774"/>
                    <a:pt x="12830" y="30711"/>
                  </a:cubicBezTo>
                  <a:cubicBezTo>
                    <a:pt x="11747" y="30318"/>
                    <a:pt x="10665" y="29862"/>
                    <a:pt x="9646" y="29331"/>
                  </a:cubicBezTo>
                  <a:cubicBezTo>
                    <a:pt x="8999" y="29013"/>
                    <a:pt x="8330" y="28716"/>
                    <a:pt x="7694" y="28397"/>
                  </a:cubicBezTo>
                  <a:cubicBezTo>
                    <a:pt x="7609" y="28355"/>
                    <a:pt x="7503" y="28291"/>
                    <a:pt x="7471" y="28185"/>
                  </a:cubicBezTo>
                  <a:cubicBezTo>
                    <a:pt x="7407" y="27899"/>
                    <a:pt x="7503" y="27601"/>
                    <a:pt x="7556" y="27326"/>
                  </a:cubicBezTo>
                  <a:cubicBezTo>
                    <a:pt x="7715" y="26678"/>
                    <a:pt x="7927" y="26020"/>
                    <a:pt x="8118" y="25384"/>
                  </a:cubicBezTo>
                  <a:cubicBezTo>
                    <a:pt x="8203" y="25150"/>
                    <a:pt x="8256" y="24895"/>
                    <a:pt x="8362" y="24673"/>
                  </a:cubicBezTo>
                  <a:cubicBezTo>
                    <a:pt x="8659" y="24078"/>
                    <a:pt x="9052" y="23527"/>
                    <a:pt x="9349" y="22932"/>
                  </a:cubicBezTo>
                  <a:cubicBezTo>
                    <a:pt x="8999" y="23187"/>
                    <a:pt x="8702" y="23516"/>
                    <a:pt x="8383" y="23813"/>
                  </a:cubicBezTo>
                  <a:cubicBezTo>
                    <a:pt x="8023" y="24153"/>
                    <a:pt x="7672" y="24503"/>
                    <a:pt x="7301" y="24832"/>
                  </a:cubicBezTo>
                  <a:cubicBezTo>
                    <a:pt x="7131" y="24991"/>
                    <a:pt x="6951" y="25150"/>
                    <a:pt x="6781" y="25299"/>
                  </a:cubicBezTo>
                  <a:cubicBezTo>
                    <a:pt x="6675" y="25384"/>
                    <a:pt x="6569" y="25490"/>
                    <a:pt x="6410" y="25479"/>
                  </a:cubicBezTo>
                  <a:cubicBezTo>
                    <a:pt x="6282" y="25469"/>
                    <a:pt x="6155" y="25415"/>
                    <a:pt x="6038" y="25373"/>
                  </a:cubicBezTo>
                  <a:cubicBezTo>
                    <a:pt x="5826" y="25299"/>
                    <a:pt x="5614" y="25203"/>
                    <a:pt x="5402" y="25108"/>
                  </a:cubicBezTo>
                  <a:cubicBezTo>
                    <a:pt x="5009" y="24938"/>
                    <a:pt x="4606" y="24789"/>
                    <a:pt x="4224" y="24588"/>
                  </a:cubicBezTo>
                  <a:cubicBezTo>
                    <a:pt x="4054" y="24503"/>
                    <a:pt x="3905" y="24354"/>
                    <a:pt x="3746" y="24248"/>
                  </a:cubicBezTo>
                  <a:cubicBezTo>
                    <a:pt x="3491" y="24078"/>
                    <a:pt x="3226" y="23919"/>
                    <a:pt x="2961" y="23771"/>
                  </a:cubicBezTo>
                  <a:cubicBezTo>
                    <a:pt x="2696" y="23622"/>
                    <a:pt x="2430" y="23495"/>
                    <a:pt x="2176" y="23336"/>
                  </a:cubicBezTo>
                  <a:cubicBezTo>
                    <a:pt x="1910" y="23155"/>
                    <a:pt x="1645" y="22975"/>
                    <a:pt x="1401" y="22784"/>
                  </a:cubicBezTo>
                  <a:cubicBezTo>
                    <a:pt x="1274" y="22699"/>
                    <a:pt x="1146" y="22603"/>
                    <a:pt x="1030" y="22508"/>
                  </a:cubicBezTo>
                  <a:cubicBezTo>
                    <a:pt x="934" y="22444"/>
                    <a:pt x="839" y="22380"/>
                    <a:pt x="785" y="22274"/>
                  </a:cubicBezTo>
                  <a:cubicBezTo>
                    <a:pt x="690" y="22083"/>
                    <a:pt x="679" y="21871"/>
                    <a:pt x="637" y="21659"/>
                  </a:cubicBezTo>
                  <a:cubicBezTo>
                    <a:pt x="584" y="21341"/>
                    <a:pt x="552" y="21033"/>
                    <a:pt x="510" y="20714"/>
                  </a:cubicBezTo>
                  <a:cubicBezTo>
                    <a:pt x="446" y="20184"/>
                    <a:pt x="350" y="19653"/>
                    <a:pt x="265" y="19123"/>
                  </a:cubicBezTo>
                  <a:cubicBezTo>
                    <a:pt x="191" y="18316"/>
                    <a:pt x="202" y="17499"/>
                    <a:pt x="149" y="16682"/>
                  </a:cubicBezTo>
                  <a:cubicBezTo>
                    <a:pt x="138" y="16512"/>
                    <a:pt x="128" y="16353"/>
                    <a:pt x="53" y="16194"/>
                  </a:cubicBezTo>
                  <a:cubicBezTo>
                    <a:pt x="0" y="15918"/>
                    <a:pt x="149" y="15653"/>
                    <a:pt x="255" y="15409"/>
                  </a:cubicBezTo>
                  <a:cubicBezTo>
                    <a:pt x="478" y="14963"/>
                    <a:pt x="732" y="14538"/>
                    <a:pt x="976" y="14103"/>
                  </a:cubicBezTo>
                  <a:cubicBezTo>
                    <a:pt x="1093" y="13902"/>
                    <a:pt x="1199" y="13700"/>
                    <a:pt x="1305" y="13488"/>
                  </a:cubicBezTo>
                  <a:cubicBezTo>
                    <a:pt x="1401" y="13286"/>
                    <a:pt x="1528" y="13074"/>
                    <a:pt x="1730" y="12968"/>
                  </a:cubicBezTo>
                  <a:cubicBezTo>
                    <a:pt x="2123" y="12745"/>
                    <a:pt x="2579" y="12618"/>
                    <a:pt x="3003" y="12469"/>
                  </a:cubicBezTo>
                  <a:cubicBezTo>
                    <a:pt x="3290" y="12374"/>
                    <a:pt x="3587" y="12246"/>
                    <a:pt x="3895" y="12299"/>
                  </a:cubicBezTo>
                  <a:cubicBezTo>
                    <a:pt x="3969" y="12310"/>
                    <a:pt x="4054" y="12310"/>
                    <a:pt x="4128" y="12321"/>
                  </a:cubicBezTo>
                  <a:lnTo>
                    <a:pt x="4383" y="12321"/>
                  </a:lnTo>
                  <a:cubicBezTo>
                    <a:pt x="4807" y="12331"/>
                    <a:pt x="5221" y="12363"/>
                    <a:pt x="5624" y="12384"/>
                  </a:cubicBezTo>
                  <a:cubicBezTo>
                    <a:pt x="5412" y="12193"/>
                    <a:pt x="5221" y="11992"/>
                    <a:pt x="5009" y="11790"/>
                  </a:cubicBezTo>
                  <a:cubicBezTo>
                    <a:pt x="4903" y="11684"/>
                    <a:pt x="4775" y="11578"/>
                    <a:pt x="4691" y="11450"/>
                  </a:cubicBezTo>
                  <a:cubicBezTo>
                    <a:pt x="4553" y="11185"/>
                    <a:pt x="4531" y="10877"/>
                    <a:pt x="4478" y="10601"/>
                  </a:cubicBezTo>
                  <a:cubicBezTo>
                    <a:pt x="4351" y="9944"/>
                    <a:pt x="4319" y="9275"/>
                    <a:pt x="4107" y="8649"/>
                  </a:cubicBezTo>
                  <a:cubicBezTo>
                    <a:pt x="4011" y="8352"/>
                    <a:pt x="3905" y="8076"/>
                    <a:pt x="3799" y="7800"/>
                  </a:cubicBezTo>
                  <a:cubicBezTo>
                    <a:pt x="3757" y="7609"/>
                    <a:pt x="3746" y="7429"/>
                    <a:pt x="3736" y="7227"/>
                  </a:cubicBezTo>
                  <a:cubicBezTo>
                    <a:pt x="3736" y="6940"/>
                    <a:pt x="3736" y="6654"/>
                    <a:pt x="3757" y="6367"/>
                  </a:cubicBezTo>
                  <a:cubicBezTo>
                    <a:pt x="3789" y="6102"/>
                    <a:pt x="3789" y="5837"/>
                    <a:pt x="3852" y="5582"/>
                  </a:cubicBezTo>
                  <a:cubicBezTo>
                    <a:pt x="4001" y="5189"/>
                    <a:pt x="4245" y="4839"/>
                    <a:pt x="4489" y="4500"/>
                  </a:cubicBezTo>
                  <a:cubicBezTo>
                    <a:pt x="4754" y="4128"/>
                    <a:pt x="5009" y="3757"/>
                    <a:pt x="5285" y="3385"/>
                  </a:cubicBezTo>
                  <a:cubicBezTo>
                    <a:pt x="5465" y="3173"/>
                    <a:pt x="5699" y="3025"/>
                    <a:pt x="5922" y="2866"/>
                  </a:cubicBezTo>
                  <a:cubicBezTo>
                    <a:pt x="6675" y="2377"/>
                    <a:pt x="7503" y="1953"/>
                    <a:pt x="8299" y="1528"/>
                  </a:cubicBezTo>
                  <a:cubicBezTo>
                    <a:pt x="8436" y="1444"/>
                    <a:pt x="8585" y="1369"/>
                    <a:pt x="8734" y="1295"/>
                  </a:cubicBezTo>
                  <a:cubicBezTo>
                    <a:pt x="8893" y="1221"/>
                    <a:pt x="9052" y="1104"/>
                    <a:pt x="9232" y="1125"/>
                  </a:cubicBezTo>
                  <a:cubicBezTo>
                    <a:pt x="9752" y="1178"/>
                    <a:pt x="10272" y="1263"/>
                    <a:pt x="10771" y="1337"/>
                  </a:cubicBezTo>
                  <a:cubicBezTo>
                    <a:pt x="11397" y="1433"/>
                    <a:pt x="12013" y="1550"/>
                    <a:pt x="12596" y="1762"/>
                  </a:cubicBezTo>
                  <a:cubicBezTo>
                    <a:pt x="12819" y="1847"/>
                    <a:pt x="13053" y="1900"/>
                    <a:pt x="13286" y="1985"/>
                  </a:cubicBezTo>
                  <a:cubicBezTo>
                    <a:pt x="13466" y="2070"/>
                    <a:pt x="13573" y="2250"/>
                    <a:pt x="13668" y="2409"/>
                  </a:cubicBezTo>
                  <a:cubicBezTo>
                    <a:pt x="13827" y="2728"/>
                    <a:pt x="13933" y="3078"/>
                    <a:pt x="14039" y="3417"/>
                  </a:cubicBezTo>
                  <a:cubicBezTo>
                    <a:pt x="14156" y="3831"/>
                    <a:pt x="14294" y="4245"/>
                    <a:pt x="14400" y="4669"/>
                  </a:cubicBezTo>
                  <a:cubicBezTo>
                    <a:pt x="14517" y="4457"/>
                    <a:pt x="14559" y="4203"/>
                    <a:pt x="14623" y="3980"/>
                  </a:cubicBezTo>
                  <a:cubicBezTo>
                    <a:pt x="14750" y="3492"/>
                    <a:pt x="14878" y="2993"/>
                    <a:pt x="15016" y="2515"/>
                  </a:cubicBezTo>
                  <a:cubicBezTo>
                    <a:pt x="15101" y="2271"/>
                    <a:pt x="15154" y="2017"/>
                    <a:pt x="15260" y="1762"/>
                  </a:cubicBezTo>
                  <a:cubicBezTo>
                    <a:pt x="15323" y="1613"/>
                    <a:pt x="15440" y="1497"/>
                    <a:pt x="15568" y="1390"/>
                  </a:cubicBezTo>
                  <a:cubicBezTo>
                    <a:pt x="15918" y="1072"/>
                    <a:pt x="16374" y="860"/>
                    <a:pt x="16809" y="658"/>
                  </a:cubicBezTo>
                  <a:cubicBezTo>
                    <a:pt x="17223" y="478"/>
                    <a:pt x="17647" y="287"/>
                    <a:pt x="18083" y="160"/>
                  </a:cubicBezTo>
                  <a:cubicBezTo>
                    <a:pt x="18719" y="0"/>
                    <a:pt x="19388" y="43"/>
                    <a:pt x="20046" y="22"/>
                  </a:cubicBezTo>
                  <a:cubicBezTo>
                    <a:pt x="20619" y="43"/>
                    <a:pt x="21192" y="11"/>
                    <a:pt x="21754" y="75"/>
                  </a:cubicBezTo>
                  <a:cubicBezTo>
                    <a:pt x="22126" y="149"/>
                    <a:pt x="22486" y="276"/>
                    <a:pt x="22858" y="393"/>
                  </a:cubicBezTo>
                  <a:lnTo>
                    <a:pt x="24248" y="839"/>
                  </a:lnTo>
                  <a:cubicBezTo>
                    <a:pt x="24439" y="902"/>
                    <a:pt x="24662" y="945"/>
                    <a:pt x="24768" y="1125"/>
                  </a:cubicBezTo>
                  <a:cubicBezTo>
                    <a:pt x="24980" y="1507"/>
                    <a:pt x="25139" y="1921"/>
                    <a:pt x="25309" y="2324"/>
                  </a:cubicBezTo>
                  <a:cubicBezTo>
                    <a:pt x="25458" y="2664"/>
                    <a:pt x="25617" y="2993"/>
                    <a:pt x="25755" y="3354"/>
                  </a:cubicBezTo>
                  <a:cubicBezTo>
                    <a:pt x="25818" y="3661"/>
                    <a:pt x="25967" y="3937"/>
                    <a:pt x="26158" y="4192"/>
                  </a:cubicBezTo>
                  <a:cubicBezTo>
                    <a:pt x="26264" y="4319"/>
                    <a:pt x="26360" y="4457"/>
                    <a:pt x="26466" y="4574"/>
                  </a:cubicBezTo>
                  <a:cubicBezTo>
                    <a:pt x="26551" y="4669"/>
                    <a:pt x="26614" y="4776"/>
                    <a:pt x="26710" y="4850"/>
                  </a:cubicBezTo>
                  <a:cubicBezTo>
                    <a:pt x="26816" y="4935"/>
                    <a:pt x="26943" y="4956"/>
                    <a:pt x="27081" y="4998"/>
                  </a:cubicBezTo>
                  <a:cubicBezTo>
                    <a:pt x="27304" y="5052"/>
                    <a:pt x="27527" y="5094"/>
                    <a:pt x="27750" y="5136"/>
                  </a:cubicBezTo>
                  <a:cubicBezTo>
                    <a:pt x="28058" y="5189"/>
                    <a:pt x="28376" y="5243"/>
                    <a:pt x="28684" y="5306"/>
                  </a:cubicBezTo>
                  <a:cubicBezTo>
                    <a:pt x="28885" y="5349"/>
                    <a:pt x="29097" y="5359"/>
                    <a:pt x="29278" y="5465"/>
                  </a:cubicBezTo>
                  <a:cubicBezTo>
                    <a:pt x="29501" y="5614"/>
                    <a:pt x="29702" y="5805"/>
                    <a:pt x="29904" y="5996"/>
                  </a:cubicBezTo>
                  <a:cubicBezTo>
                    <a:pt x="30498" y="6569"/>
                    <a:pt x="31082" y="7163"/>
                    <a:pt x="31676" y="7715"/>
                  </a:cubicBezTo>
                  <a:cubicBezTo>
                    <a:pt x="31910" y="7927"/>
                    <a:pt x="32132" y="8129"/>
                    <a:pt x="32355" y="8331"/>
                  </a:cubicBezTo>
                  <a:cubicBezTo>
                    <a:pt x="32451" y="8426"/>
                    <a:pt x="32546" y="8532"/>
                    <a:pt x="32610" y="8649"/>
                  </a:cubicBezTo>
                  <a:cubicBezTo>
                    <a:pt x="32918" y="9233"/>
                    <a:pt x="33087" y="9869"/>
                    <a:pt x="33268" y="10474"/>
                  </a:cubicBezTo>
                  <a:cubicBezTo>
                    <a:pt x="33342" y="10739"/>
                    <a:pt x="33416" y="10994"/>
                    <a:pt x="33469" y="11259"/>
                  </a:cubicBezTo>
                  <a:cubicBezTo>
                    <a:pt x="33501" y="11419"/>
                    <a:pt x="33448" y="11567"/>
                    <a:pt x="33374" y="11694"/>
                  </a:cubicBezTo>
                  <a:cubicBezTo>
                    <a:pt x="33257" y="11960"/>
                    <a:pt x="33098" y="12214"/>
                    <a:pt x="32939" y="12459"/>
                  </a:cubicBezTo>
                  <a:cubicBezTo>
                    <a:pt x="32716" y="12787"/>
                    <a:pt x="32493" y="13127"/>
                    <a:pt x="32228" y="13424"/>
                  </a:cubicBezTo>
                  <a:cubicBezTo>
                    <a:pt x="32122" y="13530"/>
                    <a:pt x="31973" y="13605"/>
                    <a:pt x="31835" y="13689"/>
                  </a:cubicBezTo>
                  <a:cubicBezTo>
                    <a:pt x="31612" y="13817"/>
                    <a:pt x="31379" y="13944"/>
                    <a:pt x="31146" y="14061"/>
                  </a:cubicBezTo>
                  <a:cubicBezTo>
                    <a:pt x="30689" y="14294"/>
                    <a:pt x="30244" y="14591"/>
                    <a:pt x="29755" y="14804"/>
                  </a:cubicBezTo>
                  <a:cubicBezTo>
                    <a:pt x="28779" y="15218"/>
                    <a:pt x="27771" y="15610"/>
                    <a:pt x="26742" y="15907"/>
                  </a:cubicBezTo>
                  <a:lnTo>
                    <a:pt x="26742" y="15907"/>
                  </a:lnTo>
                  <a:cubicBezTo>
                    <a:pt x="26922" y="16035"/>
                    <a:pt x="27145" y="16035"/>
                    <a:pt x="27347" y="16098"/>
                  </a:cubicBezTo>
                  <a:cubicBezTo>
                    <a:pt x="27675" y="16173"/>
                    <a:pt x="27994" y="16226"/>
                    <a:pt x="28323" y="16279"/>
                  </a:cubicBezTo>
                  <a:cubicBezTo>
                    <a:pt x="28822" y="16353"/>
                    <a:pt x="29331" y="16417"/>
                    <a:pt x="29840" y="16491"/>
                  </a:cubicBezTo>
                  <a:cubicBezTo>
                    <a:pt x="29925" y="16502"/>
                    <a:pt x="30031" y="16512"/>
                    <a:pt x="30127" y="16523"/>
                  </a:cubicBezTo>
                  <a:cubicBezTo>
                    <a:pt x="30180" y="16544"/>
                    <a:pt x="30244" y="16555"/>
                    <a:pt x="30286" y="16597"/>
                  </a:cubicBezTo>
                  <a:cubicBezTo>
                    <a:pt x="30339" y="16661"/>
                    <a:pt x="30350" y="16735"/>
                    <a:pt x="30371" y="16820"/>
                  </a:cubicBezTo>
                  <a:cubicBezTo>
                    <a:pt x="30381" y="16937"/>
                    <a:pt x="30392" y="17075"/>
                    <a:pt x="30403" y="17191"/>
                  </a:cubicBezTo>
                  <a:cubicBezTo>
                    <a:pt x="30435" y="17563"/>
                    <a:pt x="30445" y="17945"/>
                    <a:pt x="30456" y="18316"/>
                  </a:cubicBezTo>
                  <a:cubicBezTo>
                    <a:pt x="30488" y="18794"/>
                    <a:pt x="30488" y="19271"/>
                    <a:pt x="30551" y="19749"/>
                  </a:cubicBezTo>
                  <a:cubicBezTo>
                    <a:pt x="30615" y="20067"/>
                    <a:pt x="30668" y="20385"/>
                    <a:pt x="30753" y="20704"/>
                  </a:cubicBezTo>
                  <a:cubicBezTo>
                    <a:pt x="30870" y="21213"/>
                    <a:pt x="31061" y="21701"/>
                    <a:pt x="31199" y="22200"/>
                  </a:cubicBezTo>
                  <a:cubicBezTo>
                    <a:pt x="31305" y="22402"/>
                    <a:pt x="31283" y="22646"/>
                    <a:pt x="31230" y="228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3"/>
            <p:cNvSpPr/>
            <p:nvPr/>
          </p:nvSpPr>
          <p:spPr>
            <a:xfrm>
              <a:off x="5832275" y="228175"/>
              <a:ext cx="759825" cy="716325"/>
            </a:xfrm>
            <a:custGeom>
              <a:avLst/>
              <a:gdLst/>
              <a:ahLst/>
              <a:cxnLst/>
              <a:rect l="l" t="t" r="r" b="b"/>
              <a:pathLst>
                <a:path w="30393" h="28653" extrusionOk="0">
                  <a:moveTo>
                    <a:pt x="15695" y="8012"/>
                  </a:moveTo>
                  <a:cubicBezTo>
                    <a:pt x="15706" y="8097"/>
                    <a:pt x="15578" y="8119"/>
                    <a:pt x="15568" y="8034"/>
                  </a:cubicBezTo>
                  <a:cubicBezTo>
                    <a:pt x="15536" y="7737"/>
                    <a:pt x="15525" y="7450"/>
                    <a:pt x="15568" y="7163"/>
                  </a:cubicBezTo>
                  <a:cubicBezTo>
                    <a:pt x="15589" y="6824"/>
                    <a:pt x="15695" y="6474"/>
                    <a:pt x="15738" y="6134"/>
                  </a:cubicBezTo>
                  <a:cubicBezTo>
                    <a:pt x="15780" y="5784"/>
                    <a:pt x="15759" y="5444"/>
                    <a:pt x="15801" y="5094"/>
                  </a:cubicBezTo>
                  <a:cubicBezTo>
                    <a:pt x="15833" y="4670"/>
                    <a:pt x="15907" y="4245"/>
                    <a:pt x="16024" y="3842"/>
                  </a:cubicBezTo>
                  <a:cubicBezTo>
                    <a:pt x="16056" y="3757"/>
                    <a:pt x="16173" y="3789"/>
                    <a:pt x="16162" y="3874"/>
                  </a:cubicBezTo>
                  <a:cubicBezTo>
                    <a:pt x="15960" y="4532"/>
                    <a:pt x="15918" y="5190"/>
                    <a:pt x="15907" y="5858"/>
                  </a:cubicBezTo>
                  <a:cubicBezTo>
                    <a:pt x="15886" y="6357"/>
                    <a:pt x="15727" y="6845"/>
                    <a:pt x="15684" y="7354"/>
                  </a:cubicBezTo>
                  <a:cubicBezTo>
                    <a:pt x="15653" y="7577"/>
                    <a:pt x="15674" y="7790"/>
                    <a:pt x="15695" y="8012"/>
                  </a:cubicBezTo>
                  <a:close/>
                  <a:moveTo>
                    <a:pt x="20364" y="24142"/>
                  </a:moveTo>
                  <a:cubicBezTo>
                    <a:pt x="20661" y="24227"/>
                    <a:pt x="20948" y="24291"/>
                    <a:pt x="21245" y="24301"/>
                  </a:cubicBezTo>
                  <a:cubicBezTo>
                    <a:pt x="21563" y="24323"/>
                    <a:pt x="21882" y="24323"/>
                    <a:pt x="22200" y="24354"/>
                  </a:cubicBezTo>
                  <a:cubicBezTo>
                    <a:pt x="22603" y="24408"/>
                    <a:pt x="23007" y="24461"/>
                    <a:pt x="23420" y="24461"/>
                  </a:cubicBezTo>
                  <a:cubicBezTo>
                    <a:pt x="23633" y="24461"/>
                    <a:pt x="23845" y="24450"/>
                    <a:pt x="24057" y="24397"/>
                  </a:cubicBezTo>
                  <a:cubicBezTo>
                    <a:pt x="24386" y="24386"/>
                    <a:pt x="24704" y="24344"/>
                    <a:pt x="25033" y="24323"/>
                  </a:cubicBezTo>
                  <a:cubicBezTo>
                    <a:pt x="25341" y="24301"/>
                    <a:pt x="25649" y="24354"/>
                    <a:pt x="25946" y="24323"/>
                  </a:cubicBezTo>
                  <a:cubicBezTo>
                    <a:pt x="26551" y="24238"/>
                    <a:pt x="27092" y="23951"/>
                    <a:pt x="27538" y="23559"/>
                  </a:cubicBezTo>
                  <a:cubicBezTo>
                    <a:pt x="28121" y="23113"/>
                    <a:pt x="28302" y="22593"/>
                    <a:pt x="28482" y="21903"/>
                  </a:cubicBezTo>
                  <a:cubicBezTo>
                    <a:pt x="28684" y="21150"/>
                    <a:pt x="28588" y="20757"/>
                    <a:pt x="28281" y="20078"/>
                  </a:cubicBezTo>
                  <a:cubicBezTo>
                    <a:pt x="28164" y="19717"/>
                    <a:pt x="28174" y="19346"/>
                    <a:pt x="28121" y="18974"/>
                  </a:cubicBezTo>
                  <a:cubicBezTo>
                    <a:pt x="28090" y="18656"/>
                    <a:pt x="27983" y="18359"/>
                    <a:pt x="27845" y="18083"/>
                  </a:cubicBezTo>
                  <a:cubicBezTo>
                    <a:pt x="27814" y="18030"/>
                    <a:pt x="27792" y="17987"/>
                    <a:pt x="27761" y="17934"/>
                  </a:cubicBezTo>
                  <a:cubicBezTo>
                    <a:pt x="27739" y="17754"/>
                    <a:pt x="27676" y="17595"/>
                    <a:pt x="27538" y="17446"/>
                  </a:cubicBezTo>
                  <a:cubicBezTo>
                    <a:pt x="27495" y="17393"/>
                    <a:pt x="27442" y="17351"/>
                    <a:pt x="27410" y="17298"/>
                  </a:cubicBezTo>
                  <a:cubicBezTo>
                    <a:pt x="27230" y="17054"/>
                    <a:pt x="27039" y="16820"/>
                    <a:pt x="26784" y="16661"/>
                  </a:cubicBezTo>
                  <a:cubicBezTo>
                    <a:pt x="26636" y="16576"/>
                    <a:pt x="26487" y="16481"/>
                    <a:pt x="26328" y="16417"/>
                  </a:cubicBezTo>
                  <a:cubicBezTo>
                    <a:pt x="26041" y="16290"/>
                    <a:pt x="25723" y="16258"/>
                    <a:pt x="25405" y="16194"/>
                  </a:cubicBezTo>
                  <a:cubicBezTo>
                    <a:pt x="25002" y="16130"/>
                    <a:pt x="24619" y="16067"/>
                    <a:pt x="24237" y="15961"/>
                  </a:cubicBezTo>
                  <a:cubicBezTo>
                    <a:pt x="23590" y="15791"/>
                    <a:pt x="22922" y="15600"/>
                    <a:pt x="22264" y="15451"/>
                  </a:cubicBezTo>
                  <a:cubicBezTo>
                    <a:pt x="21394" y="15260"/>
                    <a:pt x="20523" y="15154"/>
                    <a:pt x="19685" y="14868"/>
                  </a:cubicBezTo>
                  <a:cubicBezTo>
                    <a:pt x="19027" y="14687"/>
                    <a:pt x="18348" y="14581"/>
                    <a:pt x="17701" y="14390"/>
                  </a:cubicBezTo>
                  <a:cubicBezTo>
                    <a:pt x="18263" y="14104"/>
                    <a:pt x="18921" y="13955"/>
                    <a:pt x="19558" y="13987"/>
                  </a:cubicBezTo>
                  <a:cubicBezTo>
                    <a:pt x="19919" y="14008"/>
                    <a:pt x="20247" y="14178"/>
                    <a:pt x="20598" y="14210"/>
                  </a:cubicBezTo>
                  <a:cubicBezTo>
                    <a:pt x="21086" y="14252"/>
                    <a:pt x="21574" y="14178"/>
                    <a:pt x="22051" y="14178"/>
                  </a:cubicBezTo>
                  <a:cubicBezTo>
                    <a:pt x="22815" y="14167"/>
                    <a:pt x="23558" y="14210"/>
                    <a:pt x="24333" y="14199"/>
                  </a:cubicBezTo>
                  <a:cubicBezTo>
                    <a:pt x="24566" y="14178"/>
                    <a:pt x="24800" y="14167"/>
                    <a:pt x="25033" y="14125"/>
                  </a:cubicBezTo>
                  <a:cubicBezTo>
                    <a:pt x="25373" y="14061"/>
                    <a:pt x="25691" y="13955"/>
                    <a:pt x="26041" y="13902"/>
                  </a:cubicBezTo>
                  <a:cubicBezTo>
                    <a:pt x="26508" y="13828"/>
                    <a:pt x="26997" y="13828"/>
                    <a:pt x="27463" y="13679"/>
                  </a:cubicBezTo>
                  <a:cubicBezTo>
                    <a:pt x="27941" y="13562"/>
                    <a:pt x="28323" y="13244"/>
                    <a:pt x="28694" y="12936"/>
                  </a:cubicBezTo>
                  <a:lnTo>
                    <a:pt x="29214" y="12533"/>
                  </a:lnTo>
                  <a:cubicBezTo>
                    <a:pt x="29490" y="12321"/>
                    <a:pt x="29809" y="12151"/>
                    <a:pt x="30031" y="11886"/>
                  </a:cubicBezTo>
                  <a:cubicBezTo>
                    <a:pt x="30180" y="11716"/>
                    <a:pt x="30297" y="11504"/>
                    <a:pt x="30350" y="11281"/>
                  </a:cubicBezTo>
                  <a:cubicBezTo>
                    <a:pt x="30371" y="11196"/>
                    <a:pt x="30382" y="11122"/>
                    <a:pt x="30382" y="11026"/>
                  </a:cubicBezTo>
                  <a:cubicBezTo>
                    <a:pt x="30392" y="10740"/>
                    <a:pt x="30339" y="10443"/>
                    <a:pt x="30297" y="10145"/>
                  </a:cubicBezTo>
                  <a:cubicBezTo>
                    <a:pt x="30180" y="9530"/>
                    <a:pt x="29756" y="9010"/>
                    <a:pt x="29533" y="8426"/>
                  </a:cubicBezTo>
                  <a:cubicBezTo>
                    <a:pt x="29490" y="8331"/>
                    <a:pt x="29469" y="8235"/>
                    <a:pt x="29437" y="8150"/>
                  </a:cubicBezTo>
                  <a:cubicBezTo>
                    <a:pt x="29405" y="8044"/>
                    <a:pt x="29384" y="7949"/>
                    <a:pt x="29352" y="7843"/>
                  </a:cubicBezTo>
                  <a:cubicBezTo>
                    <a:pt x="29342" y="7800"/>
                    <a:pt x="29331" y="7758"/>
                    <a:pt x="29331" y="7726"/>
                  </a:cubicBezTo>
                  <a:cubicBezTo>
                    <a:pt x="29289" y="7546"/>
                    <a:pt x="29246" y="7365"/>
                    <a:pt x="29161" y="7206"/>
                  </a:cubicBezTo>
                  <a:cubicBezTo>
                    <a:pt x="29013" y="6951"/>
                    <a:pt x="28800" y="6760"/>
                    <a:pt x="28588" y="6559"/>
                  </a:cubicBezTo>
                  <a:cubicBezTo>
                    <a:pt x="28355" y="6336"/>
                    <a:pt x="28100" y="6134"/>
                    <a:pt x="27803" y="5986"/>
                  </a:cubicBezTo>
                  <a:cubicBezTo>
                    <a:pt x="27676" y="5901"/>
                    <a:pt x="27527" y="5848"/>
                    <a:pt x="27379" y="5816"/>
                  </a:cubicBezTo>
                  <a:lnTo>
                    <a:pt x="27304" y="5773"/>
                  </a:lnTo>
                  <a:cubicBezTo>
                    <a:pt x="27039" y="5625"/>
                    <a:pt x="26731" y="5572"/>
                    <a:pt x="26455" y="5508"/>
                  </a:cubicBezTo>
                  <a:cubicBezTo>
                    <a:pt x="26201" y="5455"/>
                    <a:pt x="25946" y="5402"/>
                    <a:pt x="25691" y="5402"/>
                  </a:cubicBezTo>
                  <a:cubicBezTo>
                    <a:pt x="25203" y="5370"/>
                    <a:pt x="24726" y="5561"/>
                    <a:pt x="24291" y="5784"/>
                  </a:cubicBezTo>
                  <a:cubicBezTo>
                    <a:pt x="24206" y="5826"/>
                    <a:pt x="24121" y="5879"/>
                    <a:pt x="24036" y="5933"/>
                  </a:cubicBezTo>
                  <a:lnTo>
                    <a:pt x="24036" y="5922"/>
                  </a:lnTo>
                  <a:cubicBezTo>
                    <a:pt x="24046" y="5879"/>
                    <a:pt x="24036" y="5837"/>
                    <a:pt x="24015" y="5826"/>
                  </a:cubicBezTo>
                  <a:cubicBezTo>
                    <a:pt x="24025" y="5784"/>
                    <a:pt x="24036" y="5763"/>
                    <a:pt x="24036" y="5720"/>
                  </a:cubicBezTo>
                  <a:cubicBezTo>
                    <a:pt x="24121" y="5296"/>
                    <a:pt x="24078" y="4861"/>
                    <a:pt x="23983" y="4447"/>
                  </a:cubicBezTo>
                  <a:cubicBezTo>
                    <a:pt x="23866" y="3916"/>
                    <a:pt x="23590" y="3449"/>
                    <a:pt x="23357" y="2961"/>
                  </a:cubicBezTo>
                  <a:cubicBezTo>
                    <a:pt x="23304" y="2855"/>
                    <a:pt x="23251" y="2738"/>
                    <a:pt x="23219" y="2611"/>
                  </a:cubicBezTo>
                  <a:cubicBezTo>
                    <a:pt x="23219" y="2590"/>
                    <a:pt x="23229" y="2579"/>
                    <a:pt x="23229" y="2547"/>
                  </a:cubicBezTo>
                  <a:cubicBezTo>
                    <a:pt x="23251" y="2494"/>
                    <a:pt x="23198" y="2452"/>
                    <a:pt x="23166" y="2452"/>
                  </a:cubicBezTo>
                  <a:lnTo>
                    <a:pt x="23166" y="2452"/>
                  </a:lnTo>
                  <a:cubicBezTo>
                    <a:pt x="23134" y="2367"/>
                    <a:pt x="23113" y="2271"/>
                    <a:pt x="23091" y="2176"/>
                  </a:cubicBezTo>
                  <a:cubicBezTo>
                    <a:pt x="23017" y="1868"/>
                    <a:pt x="22953" y="1550"/>
                    <a:pt x="22762" y="1285"/>
                  </a:cubicBezTo>
                  <a:cubicBezTo>
                    <a:pt x="22646" y="1115"/>
                    <a:pt x="22455" y="998"/>
                    <a:pt x="22285" y="892"/>
                  </a:cubicBezTo>
                  <a:cubicBezTo>
                    <a:pt x="22051" y="743"/>
                    <a:pt x="21786" y="595"/>
                    <a:pt x="21531" y="478"/>
                  </a:cubicBezTo>
                  <a:cubicBezTo>
                    <a:pt x="21266" y="361"/>
                    <a:pt x="21001" y="223"/>
                    <a:pt x="20725" y="149"/>
                  </a:cubicBezTo>
                  <a:cubicBezTo>
                    <a:pt x="20438" y="64"/>
                    <a:pt x="20152" y="43"/>
                    <a:pt x="19855" y="32"/>
                  </a:cubicBezTo>
                  <a:cubicBezTo>
                    <a:pt x="19420" y="11"/>
                    <a:pt x="18974" y="1"/>
                    <a:pt x="18528" y="11"/>
                  </a:cubicBezTo>
                  <a:cubicBezTo>
                    <a:pt x="18083" y="32"/>
                    <a:pt x="17616" y="96"/>
                    <a:pt x="17202" y="298"/>
                  </a:cubicBezTo>
                  <a:lnTo>
                    <a:pt x="17149" y="298"/>
                  </a:lnTo>
                  <a:cubicBezTo>
                    <a:pt x="16937" y="361"/>
                    <a:pt x="16724" y="467"/>
                    <a:pt x="16544" y="584"/>
                  </a:cubicBezTo>
                  <a:cubicBezTo>
                    <a:pt x="16374" y="690"/>
                    <a:pt x="16183" y="796"/>
                    <a:pt x="16024" y="934"/>
                  </a:cubicBezTo>
                  <a:cubicBezTo>
                    <a:pt x="15738" y="1168"/>
                    <a:pt x="15525" y="1486"/>
                    <a:pt x="15271" y="1783"/>
                  </a:cubicBezTo>
                  <a:cubicBezTo>
                    <a:pt x="15207" y="1858"/>
                    <a:pt x="15154" y="1921"/>
                    <a:pt x="15101" y="2006"/>
                  </a:cubicBezTo>
                  <a:cubicBezTo>
                    <a:pt x="15058" y="2049"/>
                    <a:pt x="15005" y="2102"/>
                    <a:pt x="14963" y="2155"/>
                  </a:cubicBezTo>
                  <a:cubicBezTo>
                    <a:pt x="14782" y="2367"/>
                    <a:pt x="14634" y="2611"/>
                    <a:pt x="14496" y="2866"/>
                  </a:cubicBezTo>
                  <a:cubicBezTo>
                    <a:pt x="14326" y="3163"/>
                    <a:pt x="14273" y="3502"/>
                    <a:pt x="14305" y="3853"/>
                  </a:cubicBezTo>
                  <a:lnTo>
                    <a:pt x="14305" y="4129"/>
                  </a:lnTo>
                  <a:cubicBezTo>
                    <a:pt x="14305" y="4436"/>
                    <a:pt x="14337" y="4755"/>
                    <a:pt x="14369" y="5052"/>
                  </a:cubicBezTo>
                  <a:cubicBezTo>
                    <a:pt x="14379" y="5359"/>
                    <a:pt x="14443" y="5678"/>
                    <a:pt x="14411" y="5986"/>
                  </a:cubicBezTo>
                  <a:cubicBezTo>
                    <a:pt x="14316" y="6410"/>
                    <a:pt x="14209" y="6835"/>
                    <a:pt x="14199" y="7280"/>
                  </a:cubicBezTo>
                  <a:cubicBezTo>
                    <a:pt x="14178" y="7694"/>
                    <a:pt x="14156" y="8119"/>
                    <a:pt x="14220" y="8532"/>
                  </a:cubicBezTo>
                  <a:cubicBezTo>
                    <a:pt x="14273" y="8914"/>
                    <a:pt x="14432" y="9286"/>
                    <a:pt x="14581" y="9647"/>
                  </a:cubicBezTo>
                  <a:cubicBezTo>
                    <a:pt x="14698" y="9954"/>
                    <a:pt x="14708" y="10294"/>
                    <a:pt x="14782" y="10612"/>
                  </a:cubicBezTo>
                  <a:cubicBezTo>
                    <a:pt x="14814" y="10814"/>
                    <a:pt x="14899" y="10994"/>
                    <a:pt x="14963" y="11175"/>
                  </a:cubicBezTo>
                  <a:cubicBezTo>
                    <a:pt x="14973" y="11260"/>
                    <a:pt x="15005" y="11345"/>
                    <a:pt x="15016" y="11440"/>
                  </a:cubicBezTo>
                  <a:cubicBezTo>
                    <a:pt x="15080" y="11631"/>
                    <a:pt x="15154" y="11843"/>
                    <a:pt x="15218" y="12045"/>
                  </a:cubicBezTo>
                  <a:cubicBezTo>
                    <a:pt x="15271" y="12321"/>
                    <a:pt x="15324" y="12618"/>
                    <a:pt x="15366" y="12904"/>
                  </a:cubicBezTo>
                  <a:cubicBezTo>
                    <a:pt x="15334" y="12851"/>
                    <a:pt x="15292" y="12820"/>
                    <a:pt x="15260" y="12777"/>
                  </a:cubicBezTo>
                  <a:cubicBezTo>
                    <a:pt x="15207" y="12618"/>
                    <a:pt x="15154" y="12459"/>
                    <a:pt x="15058" y="12310"/>
                  </a:cubicBezTo>
                  <a:cubicBezTo>
                    <a:pt x="15016" y="12257"/>
                    <a:pt x="14963" y="12236"/>
                    <a:pt x="14920" y="12215"/>
                  </a:cubicBezTo>
                  <a:cubicBezTo>
                    <a:pt x="14814" y="11949"/>
                    <a:pt x="14740" y="11684"/>
                    <a:pt x="14591" y="11451"/>
                  </a:cubicBezTo>
                  <a:cubicBezTo>
                    <a:pt x="14369" y="11079"/>
                    <a:pt x="14146" y="10708"/>
                    <a:pt x="13955" y="10305"/>
                  </a:cubicBezTo>
                  <a:cubicBezTo>
                    <a:pt x="13785" y="9923"/>
                    <a:pt x="13721" y="9498"/>
                    <a:pt x="13615" y="9105"/>
                  </a:cubicBezTo>
                  <a:cubicBezTo>
                    <a:pt x="13424" y="8479"/>
                    <a:pt x="13169" y="7885"/>
                    <a:pt x="12989" y="7259"/>
                  </a:cubicBezTo>
                  <a:cubicBezTo>
                    <a:pt x="12798" y="6633"/>
                    <a:pt x="12628" y="6007"/>
                    <a:pt x="12501" y="5370"/>
                  </a:cubicBezTo>
                  <a:cubicBezTo>
                    <a:pt x="12405" y="4882"/>
                    <a:pt x="12374" y="4383"/>
                    <a:pt x="12204" y="3916"/>
                  </a:cubicBezTo>
                  <a:cubicBezTo>
                    <a:pt x="11885" y="3036"/>
                    <a:pt x="11334" y="2208"/>
                    <a:pt x="10506" y="1741"/>
                  </a:cubicBezTo>
                  <a:cubicBezTo>
                    <a:pt x="9986" y="1465"/>
                    <a:pt x="9381" y="1465"/>
                    <a:pt x="8797" y="1476"/>
                  </a:cubicBezTo>
                  <a:cubicBezTo>
                    <a:pt x="7959" y="1518"/>
                    <a:pt x="7195" y="1847"/>
                    <a:pt x="6452" y="2176"/>
                  </a:cubicBezTo>
                  <a:cubicBezTo>
                    <a:pt x="6081" y="2335"/>
                    <a:pt x="5709" y="2526"/>
                    <a:pt x="5359" y="2717"/>
                  </a:cubicBezTo>
                  <a:cubicBezTo>
                    <a:pt x="4998" y="2929"/>
                    <a:pt x="4627" y="3142"/>
                    <a:pt x="4362" y="3492"/>
                  </a:cubicBezTo>
                  <a:cubicBezTo>
                    <a:pt x="3810" y="4171"/>
                    <a:pt x="3831" y="4712"/>
                    <a:pt x="3704" y="5519"/>
                  </a:cubicBezTo>
                  <a:cubicBezTo>
                    <a:pt x="3661" y="5784"/>
                    <a:pt x="3619" y="6060"/>
                    <a:pt x="3587" y="6325"/>
                  </a:cubicBezTo>
                  <a:cubicBezTo>
                    <a:pt x="3555" y="6516"/>
                    <a:pt x="3534" y="6697"/>
                    <a:pt x="3555" y="6888"/>
                  </a:cubicBezTo>
                  <a:cubicBezTo>
                    <a:pt x="3587" y="7100"/>
                    <a:pt x="3608" y="7323"/>
                    <a:pt x="3672" y="7524"/>
                  </a:cubicBezTo>
                  <a:cubicBezTo>
                    <a:pt x="3725" y="7673"/>
                    <a:pt x="3778" y="7790"/>
                    <a:pt x="3852" y="7917"/>
                  </a:cubicBezTo>
                  <a:lnTo>
                    <a:pt x="3852" y="7938"/>
                  </a:lnTo>
                  <a:cubicBezTo>
                    <a:pt x="3863" y="8097"/>
                    <a:pt x="3927" y="8235"/>
                    <a:pt x="3969" y="8394"/>
                  </a:cubicBezTo>
                  <a:cubicBezTo>
                    <a:pt x="4033" y="8596"/>
                    <a:pt x="4096" y="8798"/>
                    <a:pt x="4150" y="9010"/>
                  </a:cubicBezTo>
                  <a:cubicBezTo>
                    <a:pt x="4362" y="9625"/>
                    <a:pt x="4298" y="10379"/>
                    <a:pt x="4829" y="10846"/>
                  </a:cubicBezTo>
                  <a:cubicBezTo>
                    <a:pt x="4892" y="10909"/>
                    <a:pt x="4977" y="10973"/>
                    <a:pt x="5052" y="11026"/>
                  </a:cubicBezTo>
                  <a:cubicBezTo>
                    <a:pt x="5147" y="11122"/>
                    <a:pt x="5253" y="11196"/>
                    <a:pt x="5391" y="11281"/>
                  </a:cubicBezTo>
                  <a:cubicBezTo>
                    <a:pt x="5731" y="11546"/>
                    <a:pt x="6081" y="11790"/>
                    <a:pt x="6484" y="11928"/>
                  </a:cubicBezTo>
                  <a:cubicBezTo>
                    <a:pt x="6590" y="11971"/>
                    <a:pt x="6696" y="12002"/>
                    <a:pt x="6802" y="12034"/>
                  </a:cubicBezTo>
                  <a:cubicBezTo>
                    <a:pt x="7195" y="12236"/>
                    <a:pt x="7588" y="12416"/>
                    <a:pt x="7991" y="12586"/>
                  </a:cubicBezTo>
                  <a:lnTo>
                    <a:pt x="7567" y="12586"/>
                  </a:lnTo>
                  <a:cubicBezTo>
                    <a:pt x="7354" y="12586"/>
                    <a:pt x="7142" y="12607"/>
                    <a:pt x="6940" y="12607"/>
                  </a:cubicBezTo>
                  <a:cubicBezTo>
                    <a:pt x="6484" y="12629"/>
                    <a:pt x="6049" y="12682"/>
                    <a:pt x="5603" y="12618"/>
                  </a:cubicBezTo>
                  <a:lnTo>
                    <a:pt x="5402" y="12575"/>
                  </a:lnTo>
                  <a:cubicBezTo>
                    <a:pt x="5200" y="12533"/>
                    <a:pt x="4998" y="12480"/>
                    <a:pt x="4807" y="12459"/>
                  </a:cubicBezTo>
                  <a:cubicBezTo>
                    <a:pt x="4415" y="12406"/>
                    <a:pt x="4022" y="12395"/>
                    <a:pt x="3640" y="12374"/>
                  </a:cubicBezTo>
                  <a:cubicBezTo>
                    <a:pt x="3354" y="12363"/>
                    <a:pt x="3078" y="12416"/>
                    <a:pt x="2812" y="12501"/>
                  </a:cubicBezTo>
                  <a:cubicBezTo>
                    <a:pt x="2590" y="12533"/>
                    <a:pt x="2377" y="12618"/>
                    <a:pt x="2176" y="12745"/>
                  </a:cubicBezTo>
                  <a:cubicBezTo>
                    <a:pt x="2155" y="12766"/>
                    <a:pt x="2133" y="12777"/>
                    <a:pt x="2112" y="12788"/>
                  </a:cubicBezTo>
                  <a:cubicBezTo>
                    <a:pt x="1974" y="12851"/>
                    <a:pt x="1857" y="12926"/>
                    <a:pt x="1741" y="12989"/>
                  </a:cubicBezTo>
                  <a:cubicBezTo>
                    <a:pt x="1635" y="13064"/>
                    <a:pt x="1518" y="13138"/>
                    <a:pt x="1422" y="13223"/>
                  </a:cubicBezTo>
                  <a:cubicBezTo>
                    <a:pt x="1369" y="13297"/>
                    <a:pt x="1316" y="13361"/>
                    <a:pt x="1274" y="13424"/>
                  </a:cubicBezTo>
                  <a:cubicBezTo>
                    <a:pt x="1199" y="13509"/>
                    <a:pt x="1115" y="13584"/>
                    <a:pt x="1051" y="13679"/>
                  </a:cubicBezTo>
                  <a:cubicBezTo>
                    <a:pt x="934" y="13849"/>
                    <a:pt x="807" y="14019"/>
                    <a:pt x="701" y="14199"/>
                  </a:cubicBezTo>
                  <a:cubicBezTo>
                    <a:pt x="616" y="14379"/>
                    <a:pt x="542" y="14581"/>
                    <a:pt x="489" y="14783"/>
                  </a:cubicBezTo>
                  <a:cubicBezTo>
                    <a:pt x="329" y="15271"/>
                    <a:pt x="244" y="15791"/>
                    <a:pt x="202" y="16300"/>
                  </a:cubicBezTo>
                  <a:cubicBezTo>
                    <a:pt x="160" y="16449"/>
                    <a:pt x="138" y="16597"/>
                    <a:pt x="117" y="16756"/>
                  </a:cubicBezTo>
                  <a:cubicBezTo>
                    <a:pt x="85" y="17128"/>
                    <a:pt x="64" y="17499"/>
                    <a:pt x="64" y="17871"/>
                  </a:cubicBezTo>
                  <a:cubicBezTo>
                    <a:pt x="11" y="18253"/>
                    <a:pt x="0" y="18571"/>
                    <a:pt x="149" y="19144"/>
                  </a:cubicBezTo>
                  <a:cubicBezTo>
                    <a:pt x="191" y="19399"/>
                    <a:pt x="255" y="19643"/>
                    <a:pt x="329" y="19887"/>
                  </a:cubicBezTo>
                  <a:cubicBezTo>
                    <a:pt x="404" y="20057"/>
                    <a:pt x="489" y="20216"/>
                    <a:pt x="584" y="20364"/>
                  </a:cubicBezTo>
                  <a:cubicBezTo>
                    <a:pt x="648" y="20481"/>
                    <a:pt x="722" y="20598"/>
                    <a:pt x="796" y="20725"/>
                  </a:cubicBezTo>
                  <a:cubicBezTo>
                    <a:pt x="881" y="20831"/>
                    <a:pt x="966" y="20948"/>
                    <a:pt x="1051" y="21044"/>
                  </a:cubicBezTo>
                  <a:cubicBezTo>
                    <a:pt x="1125" y="21150"/>
                    <a:pt x="1231" y="21235"/>
                    <a:pt x="1327" y="21330"/>
                  </a:cubicBezTo>
                  <a:cubicBezTo>
                    <a:pt x="1518" y="21542"/>
                    <a:pt x="1698" y="21755"/>
                    <a:pt x="1868" y="21977"/>
                  </a:cubicBezTo>
                  <a:cubicBezTo>
                    <a:pt x="1974" y="22126"/>
                    <a:pt x="2059" y="22264"/>
                    <a:pt x="2165" y="22370"/>
                  </a:cubicBezTo>
                  <a:cubicBezTo>
                    <a:pt x="2346" y="22582"/>
                    <a:pt x="2558" y="22773"/>
                    <a:pt x="2855" y="22848"/>
                  </a:cubicBezTo>
                  <a:cubicBezTo>
                    <a:pt x="2950" y="22858"/>
                    <a:pt x="3025" y="22869"/>
                    <a:pt x="3120" y="22879"/>
                  </a:cubicBezTo>
                  <a:cubicBezTo>
                    <a:pt x="3598" y="23039"/>
                    <a:pt x="4043" y="23060"/>
                    <a:pt x="4553" y="22933"/>
                  </a:cubicBezTo>
                  <a:cubicBezTo>
                    <a:pt x="4754" y="22901"/>
                    <a:pt x="4967" y="22858"/>
                    <a:pt x="5158" y="22816"/>
                  </a:cubicBezTo>
                  <a:cubicBezTo>
                    <a:pt x="5529" y="22816"/>
                    <a:pt x="5890" y="22795"/>
                    <a:pt x="6261" y="22593"/>
                  </a:cubicBezTo>
                  <a:cubicBezTo>
                    <a:pt x="6346" y="22550"/>
                    <a:pt x="6410" y="22529"/>
                    <a:pt x="6484" y="22487"/>
                  </a:cubicBezTo>
                  <a:cubicBezTo>
                    <a:pt x="6611" y="22434"/>
                    <a:pt x="6718" y="22381"/>
                    <a:pt x="6824" y="22317"/>
                  </a:cubicBezTo>
                  <a:cubicBezTo>
                    <a:pt x="6940" y="22243"/>
                    <a:pt x="7047" y="22168"/>
                    <a:pt x="7153" y="22084"/>
                  </a:cubicBezTo>
                  <a:cubicBezTo>
                    <a:pt x="7471" y="21850"/>
                    <a:pt x="7789" y="21606"/>
                    <a:pt x="8097" y="21362"/>
                  </a:cubicBezTo>
                  <a:cubicBezTo>
                    <a:pt x="8394" y="21097"/>
                    <a:pt x="8734" y="20853"/>
                    <a:pt x="9010" y="20566"/>
                  </a:cubicBezTo>
                  <a:cubicBezTo>
                    <a:pt x="9190" y="20354"/>
                    <a:pt x="9370" y="20120"/>
                    <a:pt x="9530" y="19898"/>
                  </a:cubicBezTo>
                  <a:cubicBezTo>
                    <a:pt x="9615" y="19791"/>
                    <a:pt x="9710" y="19685"/>
                    <a:pt x="9816" y="19579"/>
                  </a:cubicBezTo>
                  <a:cubicBezTo>
                    <a:pt x="10028" y="19346"/>
                    <a:pt x="10198" y="19059"/>
                    <a:pt x="10400" y="18815"/>
                  </a:cubicBezTo>
                  <a:cubicBezTo>
                    <a:pt x="10538" y="18667"/>
                    <a:pt x="10665" y="18529"/>
                    <a:pt x="10814" y="18391"/>
                  </a:cubicBezTo>
                  <a:cubicBezTo>
                    <a:pt x="11143" y="18083"/>
                    <a:pt x="11503" y="17807"/>
                    <a:pt x="11832" y="17499"/>
                  </a:cubicBezTo>
                  <a:cubicBezTo>
                    <a:pt x="12023" y="17330"/>
                    <a:pt x="12193" y="17128"/>
                    <a:pt x="12374" y="16937"/>
                  </a:cubicBezTo>
                  <a:lnTo>
                    <a:pt x="12395" y="16926"/>
                  </a:lnTo>
                  <a:cubicBezTo>
                    <a:pt x="12575" y="16799"/>
                    <a:pt x="12777" y="16672"/>
                    <a:pt x="12947" y="16534"/>
                  </a:cubicBezTo>
                  <a:cubicBezTo>
                    <a:pt x="13000" y="16481"/>
                    <a:pt x="13053" y="16438"/>
                    <a:pt x="13106" y="16385"/>
                  </a:cubicBezTo>
                  <a:cubicBezTo>
                    <a:pt x="12904" y="16725"/>
                    <a:pt x="12724" y="17085"/>
                    <a:pt x="12512" y="17436"/>
                  </a:cubicBezTo>
                  <a:cubicBezTo>
                    <a:pt x="12257" y="17828"/>
                    <a:pt x="11981" y="18210"/>
                    <a:pt x="11705" y="18603"/>
                  </a:cubicBezTo>
                  <a:cubicBezTo>
                    <a:pt x="11365" y="19059"/>
                    <a:pt x="10994" y="19484"/>
                    <a:pt x="10655" y="19940"/>
                  </a:cubicBezTo>
                  <a:cubicBezTo>
                    <a:pt x="10601" y="20004"/>
                    <a:pt x="10548" y="20089"/>
                    <a:pt x="10495" y="20152"/>
                  </a:cubicBezTo>
                  <a:cubicBezTo>
                    <a:pt x="10453" y="20205"/>
                    <a:pt x="10400" y="20258"/>
                    <a:pt x="10357" y="20311"/>
                  </a:cubicBezTo>
                  <a:lnTo>
                    <a:pt x="10124" y="20672"/>
                  </a:lnTo>
                  <a:cubicBezTo>
                    <a:pt x="9933" y="20948"/>
                    <a:pt x="9753" y="21235"/>
                    <a:pt x="9561" y="21532"/>
                  </a:cubicBezTo>
                  <a:cubicBezTo>
                    <a:pt x="9339" y="21818"/>
                    <a:pt x="9116" y="22105"/>
                    <a:pt x="8914" y="22423"/>
                  </a:cubicBezTo>
                  <a:cubicBezTo>
                    <a:pt x="8766" y="22657"/>
                    <a:pt x="8660" y="22911"/>
                    <a:pt x="8553" y="23166"/>
                  </a:cubicBezTo>
                  <a:cubicBezTo>
                    <a:pt x="8362" y="23665"/>
                    <a:pt x="8129" y="24174"/>
                    <a:pt x="8129" y="24726"/>
                  </a:cubicBezTo>
                  <a:lnTo>
                    <a:pt x="8129" y="24821"/>
                  </a:lnTo>
                  <a:cubicBezTo>
                    <a:pt x="8118" y="24949"/>
                    <a:pt x="8118" y="25076"/>
                    <a:pt x="8129" y="25203"/>
                  </a:cubicBezTo>
                  <a:cubicBezTo>
                    <a:pt x="8171" y="25532"/>
                    <a:pt x="8341" y="25830"/>
                    <a:pt x="8500" y="26116"/>
                  </a:cubicBezTo>
                  <a:cubicBezTo>
                    <a:pt x="8606" y="26307"/>
                    <a:pt x="8702" y="26487"/>
                    <a:pt x="8819" y="26668"/>
                  </a:cubicBezTo>
                  <a:cubicBezTo>
                    <a:pt x="8967" y="26880"/>
                    <a:pt x="9105" y="27029"/>
                    <a:pt x="9243" y="27124"/>
                  </a:cubicBezTo>
                  <a:lnTo>
                    <a:pt x="9243" y="27124"/>
                  </a:lnTo>
                  <a:cubicBezTo>
                    <a:pt x="9264" y="27156"/>
                    <a:pt x="9275" y="27156"/>
                    <a:pt x="9296" y="27167"/>
                  </a:cubicBezTo>
                  <a:cubicBezTo>
                    <a:pt x="9370" y="27220"/>
                    <a:pt x="9434" y="27262"/>
                    <a:pt x="9508" y="27283"/>
                  </a:cubicBezTo>
                  <a:cubicBezTo>
                    <a:pt x="9933" y="27570"/>
                    <a:pt x="10506" y="27729"/>
                    <a:pt x="10920" y="27888"/>
                  </a:cubicBezTo>
                  <a:cubicBezTo>
                    <a:pt x="10930" y="27899"/>
                    <a:pt x="10962" y="27899"/>
                    <a:pt x="10973" y="27909"/>
                  </a:cubicBezTo>
                  <a:cubicBezTo>
                    <a:pt x="11185" y="28026"/>
                    <a:pt x="11397" y="28153"/>
                    <a:pt x="11610" y="28260"/>
                  </a:cubicBezTo>
                  <a:cubicBezTo>
                    <a:pt x="11737" y="28323"/>
                    <a:pt x="11875" y="28366"/>
                    <a:pt x="12002" y="28398"/>
                  </a:cubicBezTo>
                  <a:cubicBezTo>
                    <a:pt x="12140" y="28440"/>
                    <a:pt x="12267" y="28472"/>
                    <a:pt x="12405" y="28504"/>
                  </a:cubicBezTo>
                  <a:cubicBezTo>
                    <a:pt x="12628" y="28557"/>
                    <a:pt x="12851" y="28610"/>
                    <a:pt x="13085" y="28631"/>
                  </a:cubicBezTo>
                  <a:cubicBezTo>
                    <a:pt x="13721" y="28652"/>
                    <a:pt x="14379" y="28291"/>
                    <a:pt x="14899" y="27952"/>
                  </a:cubicBezTo>
                  <a:cubicBezTo>
                    <a:pt x="15239" y="27687"/>
                    <a:pt x="15610" y="27432"/>
                    <a:pt x="15982" y="27220"/>
                  </a:cubicBezTo>
                  <a:cubicBezTo>
                    <a:pt x="16459" y="27039"/>
                    <a:pt x="16979" y="26901"/>
                    <a:pt x="17446" y="26700"/>
                  </a:cubicBezTo>
                  <a:cubicBezTo>
                    <a:pt x="17711" y="26594"/>
                    <a:pt x="17977" y="26509"/>
                    <a:pt x="18199" y="26328"/>
                  </a:cubicBezTo>
                  <a:cubicBezTo>
                    <a:pt x="18783" y="25967"/>
                    <a:pt x="18900" y="25373"/>
                    <a:pt x="18868" y="24726"/>
                  </a:cubicBezTo>
                  <a:cubicBezTo>
                    <a:pt x="18826" y="24397"/>
                    <a:pt x="18730" y="24068"/>
                    <a:pt x="18656" y="23750"/>
                  </a:cubicBezTo>
                  <a:cubicBezTo>
                    <a:pt x="18560" y="23357"/>
                    <a:pt x="18518" y="22964"/>
                    <a:pt x="18454" y="22561"/>
                  </a:cubicBezTo>
                  <a:cubicBezTo>
                    <a:pt x="18412" y="22328"/>
                    <a:pt x="18359" y="22105"/>
                    <a:pt x="18306" y="21861"/>
                  </a:cubicBezTo>
                  <a:cubicBezTo>
                    <a:pt x="18316" y="21850"/>
                    <a:pt x="18316" y="21829"/>
                    <a:pt x="18337" y="21797"/>
                  </a:cubicBezTo>
                  <a:cubicBezTo>
                    <a:pt x="18422" y="22009"/>
                    <a:pt x="18560" y="22222"/>
                    <a:pt x="18677" y="22423"/>
                  </a:cubicBezTo>
                  <a:cubicBezTo>
                    <a:pt x="18709" y="22476"/>
                    <a:pt x="18730" y="22519"/>
                    <a:pt x="18741" y="22572"/>
                  </a:cubicBezTo>
                  <a:cubicBezTo>
                    <a:pt x="18889" y="22869"/>
                    <a:pt x="19059" y="23177"/>
                    <a:pt x="19271" y="23431"/>
                  </a:cubicBezTo>
                  <a:cubicBezTo>
                    <a:pt x="19579" y="23824"/>
                    <a:pt x="19865" y="23972"/>
                    <a:pt x="20364" y="24142"/>
                  </a:cubicBezTo>
                  <a:close/>
                  <a:moveTo>
                    <a:pt x="17796" y="21118"/>
                  </a:moveTo>
                  <a:cubicBezTo>
                    <a:pt x="17934" y="21426"/>
                    <a:pt x="18072" y="21733"/>
                    <a:pt x="18178" y="22062"/>
                  </a:cubicBezTo>
                  <a:cubicBezTo>
                    <a:pt x="18189" y="22126"/>
                    <a:pt x="18199" y="22211"/>
                    <a:pt x="18210" y="22275"/>
                  </a:cubicBezTo>
                  <a:cubicBezTo>
                    <a:pt x="18284" y="22688"/>
                    <a:pt x="18284" y="23113"/>
                    <a:pt x="18380" y="23527"/>
                  </a:cubicBezTo>
                  <a:cubicBezTo>
                    <a:pt x="18433" y="23792"/>
                    <a:pt x="18507" y="24036"/>
                    <a:pt x="18592" y="24291"/>
                  </a:cubicBezTo>
                  <a:cubicBezTo>
                    <a:pt x="18550" y="24567"/>
                    <a:pt x="18454" y="24853"/>
                    <a:pt x="18337" y="25119"/>
                  </a:cubicBezTo>
                  <a:cubicBezTo>
                    <a:pt x="18146" y="25469"/>
                    <a:pt x="17807" y="25723"/>
                    <a:pt x="17446" y="25893"/>
                  </a:cubicBezTo>
                  <a:cubicBezTo>
                    <a:pt x="17213" y="25989"/>
                    <a:pt x="16958" y="26052"/>
                    <a:pt x="16703" y="26137"/>
                  </a:cubicBezTo>
                  <a:cubicBezTo>
                    <a:pt x="16523" y="26190"/>
                    <a:pt x="16332" y="26212"/>
                    <a:pt x="16141" y="26265"/>
                  </a:cubicBezTo>
                  <a:lnTo>
                    <a:pt x="16141" y="26243"/>
                  </a:lnTo>
                  <a:cubicBezTo>
                    <a:pt x="16141" y="26084"/>
                    <a:pt x="16141" y="25925"/>
                    <a:pt x="16162" y="25766"/>
                  </a:cubicBezTo>
                  <a:cubicBezTo>
                    <a:pt x="16162" y="25617"/>
                    <a:pt x="16173" y="25458"/>
                    <a:pt x="16173" y="25310"/>
                  </a:cubicBezTo>
                  <a:cubicBezTo>
                    <a:pt x="16173" y="25267"/>
                    <a:pt x="16141" y="25246"/>
                    <a:pt x="16109" y="25246"/>
                  </a:cubicBezTo>
                  <a:cubicBezTo>
                    <a:pt x="16066" y="25246"/>
                    <a:pt x="16045" y="25267"/>
                    <a:pt x="16045" y="25310"/>
                  </a:cubicBezTo>
                  <a:cubicBezTo>
                    <a:pt x="16024" y="25585"/>
                    <a:pt x="16013" y="25872"/>
                    <a:pt x="16013" y="26137"/>
                  </a:cubicBezTo>
                  <a:lnTo>
                    <a:pt x="16013" y="26296"/>
                  </a:lnTo>
                  <a:lnTo>
                    <a:pt x="16003" y="26296"/>
                  </a:lnTo>
                  <a:cubicBezTo>
                    <a:pt x="15769" y="26392"/>
                    <a:pt x="15578" y="26530"/>
                    <a:pt x="15366" y="26625"/>
                  </a:cubicBezTo>
                  <a:cubicBezTo>
                    <a:pt x="15207" y="26710"/>
                    <a:pt x="15016" y="26763"/>
                    <a:pt x="14846" y="26827"/>
                  </a:cubicBezTo>
                  <a:cubicBezTo>
                    <a:pt x="14432" y="26986"/>
                    <a:pt x="14040" y="27188"/>
                    <a:pt x="13605" y="27241"/>
                  </a:cubicBezTo>
                  <a:cubicBezTo>
                    <a:pt x="13498" y="27251"/>
                    <a:pt x="13371" y="27251"/>
                    <a:pt x="13265" y="27241"/>
                  </a:cubicBezTo>
                  <a:lnTo>
                    <a:pt x="13265" y="27220"/>
                  </a:lnTo>
                  <a:cubicBezTo>
                    <a:pt x="13307" y="27092"/>
                    <a:pt x="13350" y="26954"/>
                    <a:pt x="13371" y="26827"/>
                  </a:cubicBezTo>
                  <a:cubicBezTo>
                    <a:pt x="13477" y="26403"/>
                    <a:pt x="13583" y="25978"/>
                    <a:pt x="13605" y="25532"/>
                  </a:cubicBezTo>
                  <a:cubicBezTo>
                    <a:pt x="13615" y="25246"/>
                    <a:pt x="13605" y="24949"/>
                    <a:pt x="13626" y="24662"/>
                  </a:cubicBezTo>
                  <a:cubicBezTo>
                    <a:pt x="13658" y="24301"/>
                    <a:pt x="13711" y="23941"/>
                    <a:pt x="13732" y="23569"/>
                  </a:cubicBezTo>
                  <a:cubicBezTo>
                    <a:pt x="13774" y="22879"/>
                    <a:pt x="13838" y="22179"/>
                    <a:pt x="13944" y="21489"/>
                  </a:cubicBezTo>
                  <a:cubicBezTo>
                    <a:pt x="13955" y="21394"/>
                    <a:pt x="13827" y="21383"/>
                    <a:pt x="13817" y="21479"/>
                  </a:cubicBezTo>
                  <a:cubicBezTo>
                    <a:pt x="13711" y="22168"/>
                    <a:pt x="13636" y="22869"/>
                    <a:pt x="13605" y="23569"/>
                  </a:cubicBezTo>
                  <a:cubicBezTo>
                    <a:pt x="13573" y="23983"/>
                    <a:pt x="13509" y="24408"/>
                    <a:pt x="13477" y="24821"/>
                  </a:cubicBezTo>
                  <a:cubicBezTo>
                    <a:pt x="13467" y="25108"/>
                    <a:pt x="13477" y="25394"/>
                    <a:pt x="13467" y="25681"/>
                  </a:cubicBezTo>
                  <a:cubicBezTo>
                    <a:pt x="13414" y="26201"/>
                    <a:pt x="13286" y="26700"/>
                    <a:pt x="13138" y="27198"/>
                  </a:cubicBezTo>
                  <a:lnTo>
                    <a:pt x="13138" y="27230"/>
                  </a:lnTo>
                  <a:cubicBezTo>
                    <a:pt x="12989" y="27220"/>
                    <a:pt x="12841" y="27198"/>
                    <a:pt x="12713" y="27167"/>
                  </a:cubicBezTo>
                  <a:cubicBezTo>
                    <a:pt x="12777" y="26827"/>
                    <a:pt x="12819" y="26477"/>
                    <a:pt x="12872" y="26137"/>
                  </a:cubicBezTo>
                  <a:cubicBezTo>
                    <a:pt x="12883" y="26042"/>
                    <a:pt x="12756" y="26031"/>
                    <a:pt x="12734" y="26116"/>
                  </a:cubicBezTo>
                  <a:cubicBezTo>
                    <a:pt x="12703" y="26466"/>
                    <a:pt x="12639" y="26806"/>
                    <a:pt x="12596" y="27156"/>
                  </a:cubicBezTo>
                  <a:lnTo>
                    <a:pt x="12554" y="27156"/>
                  </a:lnTo>
                  <a:cubicBezTo>
                    <a:pt x="12299" y="27124"/>
                    <a:pt x="12045" y="27114"/>
                    <a:pt x="11811" y="27124"/>
                  </a:cubicBezTo>
                  <a:cubicBezTo>
                    <a:pt x="11493" y="27156"/>
                    <a:pt x="11174" y="27198"/>
                    <a:pt x="10856" y="27209"/>
                  </a:cubicBezTo>
                  <a:cubicBezTo>
                    <a:pt x="10570" y="27220"/>
                    <a:pt x="10283" y="27273"/>
                    <a:pt x="10007" y="27262"/>
                  </a:cubicBezTo>
                  <a:cubicBezTo>
                    <a:pt x="9965" y="27262"/>
                    <a:pt x="9901" y="27230"/>
                    <a:pt x="9859" y="27262"/>
                  </a:cubicBezTo>
                  <a:cubicBezTo>
                    <a:pt x="9848" y="27251"/>
                    <a:pt x="9827" y="27251"/>
                    <a:pt x="9816" y="27230"/>
                  </a:cubicBezTo>
                  <a:cubicBezTo>
                    <a:pt x="9477" y="27060"/>
                    <a:pt x="9349" y="26901"/>
                    <a:pt x="9233" y="26700"/>
                  </a:cubicBezTo>
                  <a:cubicBezTo>
                    <a:pt x="9233" y="26689"/>
                    <a:pt x="9222" y="26678"/>
                    <a:pt x="9222" y="26668"/>
                  </a:cubicBezTo>
                  <a:cubicBezTo>
                    <a:pt x="9116" y="26350"/>
                    <a:pt x="9063" y="26010"/>
                    <a:pt x="9020" y="25681"/>
                  </a:cubicBezTo>
                  <a:cubicBezTo>
                    <a:pt x="9020" y="25660"/>
                    <a:pt x="8999" y="25628"/>
                    <a:pt x="8988" y="25628"/>
                  </a:cubicBezTo>
                  <a:cubicBezTo>
                    <a:pt x="8946" y="25617"/>
                    <a:pt x="8893" y="25639"/>
                    <a:pt x="8893" y="25692"/>
                  </a:cubicBezTo>
                  <a:cubicBezTo>
                    <a:pt x="8914" y="25851"/>
                    <a:pt x="8946" y="26031"/>
                    <a:pt x="8967" y="26190"/>
                  </a:cubicBezTo>
                  <a:cubicBezTo>
                    <a:pt x="8808" y="25936"/>
                    <a:pt x="8628" y="25692"/>
                    <a:pt x="8490" y="25426"/>
                  </a:cubicBezTo>
                  <a:cubicBezTo>
                    <a:pt x="8341" y="25076"/>
                    <a:pt x="8331" y="24673"/>
                    <a:pt x="8415" y="24291"/>
                  </a:cubicBezTo>
                  <a:cubicBezTo>
                    <a:pt x="8511" y="23919"/>
                    <a:pt x="8649" y="23559"/>
                    <a:pt x="8797" y="23219"/>
                  </a:cubicBezTo>
                  <a:cubicBezTo>
                    <a:pt x="8819" y="23166"/>
                    <a:pt x="8840" y="23124"/>
                    <a:pt x="8861" y="23070"/>
                  </a:cubicBezTo>
                  <a:cubicBezTo>
                    <a:pt x="8999" y="22805"/>
                    <a:pt x="9158" y="22540"/>
                    <a:pt x="9296" y="22275"/>
                  </a:cubicBezTo>
                  <a:cubicBezTo>
                    <a:pt x="9455" y="22052"/>
                    <a:pt x="9636" y="21840"/>
                    <a:pt x="9806" y="21627"/>
                  </a:cubicBezTo>
                  <a:cubicBezTo>
                    <a:pt x="10060" y="21288"/>
                    <a:pt x="10241" y="20938"/>
                    <a:pt x="10463" y="20587"/>
                  </a:cubicBezTo>
                  <a:cubicBezTo>
                    <a:pt x="10644" y="20322"/>
                    <a:pt x="10877" y="20099"/>
                    <a:pt x="11090" y="19855"/>
                  </a:cubicBezTo>
                  <a:cubicBezTo>
                    <a:pt x="11238" y="19685"/>
                    <a:pt x="11387" y="19505"/>
                    <a:pt x="11525" y="19314"/>
                  </a:cubicBezTo>
                  <a:cubicBezTo>
                    <a:pt x="11843" y="18932"/>
                    <a:pt x="12161" y="18550"/>
                    <a:pt x="12448" y="18136"/>
                  </a:cubicBezTo>
                  <a:cubicBezTo>
                    <a:pt x="12681" y="17775"/>
                    <a:pt x="12872" y="17393"/>
                    <a:pt x="13063" y="17022"/>
                  </a:cubicBezTo>
                  <a:cubicBezTo>
                    <a:pt x="13265" y="16650"/>
                    <a:pt x="13509" y="16279"/>
                    <a:pt x="13753" y="15918"/>
                  </a:cubicBezTo>
                  <a:cubicBezTo>
                    <a:pt x="13796" y="15854"/>
                    <a:pt x="13849" y="15801"/>
                    <a:pt x="13891" y="15738"/>
                  </a:cubicBezTo>
                  <a:cubicBezTo>
                    <a:pt x="13743" y="16014"/>
                    <a:pt x="13626" y="16300"/>
                    <a:pt x="13509" y="16597"/>
                  </a:cubicBezTo>
                  <a:cubicBezTo>
                    <a:pt x="13297" y="17192"/>
                    <a:pt x="12978" y="17754"/>
                    <a:pt x="12660" y="18306"/>
                  </a:cubicBezTo>
                  <a:cubicBezTo>
                    <a:pt x="12596" y="18423"/>
                    <a:pt x="12522" y="18550"/>
                    <a:pt x="12458" y="18677"/>
                  </a:cubicBezTo>
                  <a:cubicBezTo>
                    <a:pt x="12448" y="18709"/>
                    <a:pt x="12458" y="18762"/>
                    <a:pt x="12501" y="18773"/>
                  </a:cubicBezTo>
                  <a:cubicBezTo>
                    <a:pt x="12554" y="18794"/>
                    <a:pt x="12575" y="18762"/>
                    <a:pt x="12607" y="18709"/>
                  </a:cubicBezTo>
                  <a:cubicBezTo>
                    <a:pt x="12671" y="18571"/>
                    <a:pt x="12745" y="18454"/>
                    <a:pt x="12819" y="18316"/>
                  </a:cubicBezTo>
                  <a:cubicBezTo>
                    <a:pt x="13032" y="17934"/>
                    <a:pt x="13254" y="17574"/>
                    <a:pt x="13424" y="17181"/>
                  </a:cubicBezTo>
                  <a:cubicBezTo>
                    <a:pt x="13668" y="16608"/>
                    <a:pt x="13891" y="16024"/>
                    <a:pt x="14188" y="15483"/>
                  </a:cubicBezTo>
                  <a:lnTo>
                    <a:pt x="14188" y="15483"/>
                  </a:lnTo>
                  <a:cubicBezTo>
                    <a:pt x="14305" y="15472"/>
                    <a:pt x="14464" y="15398"/>
                    <a:pt x="14623" y="15313"/>
                  </a:cubicBezTo>
                  <a:cubicBezTo>
                    <a:pt x="14475" y="15504"/>
                    <a:pt x="14358" y="15706"/>
                    <a:pt x="14231" y="15918"/>
                  </a:cubicBezTo>
                  <a:cubicBezTo>
                    <a:pt x="14018" y="16321"/>
                    <a:pt x="13806" y="16725"/>
                    <a:pt x="13668" y="17170"/>
                  </a:cubicBezTo>
                  <a:cubicBezTo>
                    <a:pt x="13498" y="17712"/>
                    <a:pt x="13435" y="18295"/>
                    <a:pt x="13286" y="18836"/>
                  </a:cubicBezTo>
                  <a:cubicBezTo>
                    <a:pt x="13106" y="19505"/>
                    <a:pt x="12819" y="20120"/>
                    <a:pt x="12596" y="20778"/>
                  </a:cubicBezTo>
                  <a:lnTo>
                    <a:pt x="12278" y="21649"/>
                  </a:lnTo>
                  <a:cubicBezTo>
                    <a:pt x="12257" y="21680"/>
                    <a:pt x="12278" y="21733"/>
                    <a:pt x="12310" y="21744"/>
                  </a:cubicBezTo>
                  <a:cubicBezTo>
                    <a:pt x="12342" y="21755"/>
                    <a:pt x="12395" y="21744"/>
                    <a:pt x="12405" y="21702"/>
                  </a:cubicBezTo>
                  <a:cubicBezTo>
                    <a:pt x="12469" y="21542"/>
                    <a:pt x="12522" y="21373"/>
                    <a:pt x="12596" y="21213"/>
                  </a:cubicBezTo>
                  <a:cubicBezTo>
                    <a:pt x="12841" y="20481"/>
                    <a:pt x="13169" y="19781"/>
                    <a:pt x="13392" y="19027"/>
                  </a:cubicBezTo>
                  <a:cubicBezTo>
                    <a:pt x="13551" y="18476"/>
                    <a:pt x="13615" y="17924"/>
                    <a:pt x="13753" y="17383"/>
                  </a:cubicBezTo>
                  <a:cubicBezTo>
                    <a:pt x="13880" y="16926"/>
                    <a:pt x="14093" y="16512"/>
                    <a:pt x="14305" y="16109"/>
                  </a:cubicBezTo>
                  <a:cubicBezTo>
                    <a:pt x="14485" y="15770"/>
                    <a:pt x="14687" y="15430"/>
                    <a:pt x="14942" y="15133"/>
                  </a:cubicBezTo>
                  <a:lnTo>
                    <a:pt x="14973" y="15101"/>
                  </a:lnTo>
                  <a:cubicBezTo>
                    <a:pt x="14995" y="15080"/>
                    <a:pt x="15005" y="15059"/>
                    <a:pt x="15005" y="15048"/>
                  </a:cubicBezTo>
                  <a:cubicBezTo>
                    <a:pt x="15154" y="14921"/>
                    <a:pt x="15271" y="14804"/>
                    <a:pt x="15345" y="14698"/>
                  </a:cubicBezTo>
                  <a:lnTo>
                    <a:pt x="15345" y="14708"/>
                  </a:lnTo>
                  <a:cubicBezTo>
                    <a:pt x="15324" y="14804"/>
                    <a:pt x="15271" y="14899"/>
                    <a:pt x="15228" y="14974"/>
                  </a:cubicBezTo>
                  <a:cubicBezTo>
                    <a:pt x="15228" y="14963"/>
                    <a:pt x="15218" y="14952"/>
                    <a:pt x="15207" y="14952"/>
                  </a:cubicBezTo>
                  <a:cubicBezTo>
                    <a:pt x="15175" y="14921"/>
                    <a:pt x="15133" y="14942"/>
                    <a:pt x="15111" y="14963"/>
                  </a:cubicBezTo>
                  <a:cubicBezTo>
                    <a:pt x="14793" y="15430"/>
                    <a:pt x="14538" y="15929"/>
                    <a:pt x="14358" y="16459"/>
                  </a:cubicBezTo>
                  <a:cubicBezTo>
                    <a:pt x="14146" y="17085"/>
                    <a:pt x="13859" y="17701"/>
                    <a:pt x="13838" y="18359"/>
                  </a:cubicBezTo>
                  <a:cubicBezTo>
                    <a:pt x="13838" y="18762"/>
                    <a:pt x="13827" y="19155"/>
                    <a:pt x="13743" y="19537"/>
                  </a:cubicBezTo>
                  <a:cubicBezTo>
                    <a:pt x="13573" y="20195"/>
                    <a:pt x="13318" y="20810"/>
                    <a:pt x="13116" y="21447"/>
                  </a:cubicBezTo>
                  <a:cubicBezTo>
                    <a:pt x="13095" y="21542"/>
                    <a:pt x="13223" y="21574"/>
                    <a:pt x="13254" y="21489"/>
                  </a:cubicBezTo>
                  <a:cubicBezTo>
                    <a:pt x="13414" y="20969"/>
                    <a:pt x="13594" y="20471"/>
                    <a:pt x="13774" y="19951"/>
                  </a:cubicBezTo>
                  <a:cubicBezTo>
                    <a:pt x="13912" y="19526"/>
                    <a:pt x="13965" y="19091"/>
                    <a:pt x="13965" y="18656"/>
                  </a:cubicBezTo>
                  <a:cubicBezTo>
                    <a:pt x="13955" y="18210"/>
                    <a:pt x="14018" y="17786"/>
                    <a:pt x="14178" y="17383"/>
                  </a:cubicBezTo>
                  <a:cubicBezTo>
                    <a:pt x="14422" y="16672"/>
                    <a:pt x="14644" y="15961"/>
                    <a:pt x="15048" y="15324"/>
                  </a:cubicBezTo>
                  <a:lnTo>
                    <a:pt x="15080" y="15239"/>
                  </a:lnTo>
                  <a:cubicBezTo>
                    <a:pt x="14549" y="16247"/>
                    <a:pt x="14316" y="17287"/>
                    <a:pt x="14390" y="18423"/>
                  </a:cubicBezTo>
                  <a:cubicBezTo>
                    <a:pt x="14411" y="18953"/>
                    <a:pt x="14496" y="19484"/>
                    <a:pt x="14517" y="20014"/>
                  </a:cubicBezTo>
                  <a:cubicBezTo>
                    <a:pt x="14538" y="20736"/>
                    <a:pt x="14517" y="21447"/>
                    <a:pt x="14475" y="22158"/>
                  </a:cubicBezTo>
                  <a:cubicBezTo>
                    <a:pt x="14475" y="22243"/>
                    <a:pt x="14602" y="22232"/>
                    <a:pt x="14602" y="22158"/>
                  </a:cubicBezTo>
                  <a:cubicBezTo>
                    <a:pt x="14623" y="21755"/>
                    <a:pt x="14644" y="21362"/>
                    <a:pt x="14655" y="20959"/>
                  </a:cubicBezTo>
                  <a:cubicBezTo>
                    <a:pt x="14676" y="20269"/>
                    <a:pt x="14634" y="19579"/>
                    <a:pt x="14549" y="18889"/>
                  </a:cubicBezTo>
                  <a:cubicBezTo>
                    <a:pt x="14517" y="18444"/>
                    <a:pt x="14496" y="17977"/>
                    <a:pt x="14528" y="17521"/>
                  </a:cubicBezTo>
                  <a:cubicBezTo>
                    <a:pt x="14591" y="16820"/>
                    <a:pt x="14793" y="16130"/>
                    <a:pt x="15101" y="15494"/>
                  </a:cubicBezTo>
                  <a:cubicBezTo>
                    <a:pt x="15101" y="15579"/>
                    <a:pt x="15133" y="15653"/>
                    <a:pt x="15186" y="15706"/>
                  </a:cubicBezTo>
                  <a:cubicBezTo>
                    <a:pt x="15186" y="15791"/>
                    <a:pt x="15207" y="15876"/>
                    <a:pt x="15228" y="15961"/>
                  </a:cubicBezTo>
                  <a:cubicBezTo>
                    <a:pt x="15324" y="16056"/>
                    <a:pt x="15398" y="16035"/>
                    <a:pt x="15483" y="15971"/>
                  </a:cubicBezTo>
                  <a:cubicBezTo>
                    <a:pt x="15398" y="16247"/>
                    <a:pt x="15334" y="16544"/>
                    <a:pt x="15313" y="16820"/>
                  </a:cubicBezTo>
                  <a:cubicBezTo>
                    <a:pt x="15271" y="17181"/>
                    <a:pt x="15334" y="17542"/>
                    <a:pt x="15377" y="17892"/>
                  </a:cubicBezTo>
                  <a:cubicBezTo>
                    <a:pt x="15451" y="18624"/>
                    <a:pt x="15600" y="19356"/>
                    <a:pt x="15684" y="20089"/>
                  </a:cubicBezTo>
                  <a:cubicBezTo>
                    <a:pt x="15684" y="20120"/>
                    <a:pt x="15716" y="20152"/>
                    <a:pt x="15759" y="20142"/>
                  </a:cubicBezTo>
                  <a:cubicBezTo>
                    <a:pt x="15801" y="20142"/>
                    <a:pt x="15822" y="20099"/>
                    <a:pt x="15812" y="20057"/>
                  </a:cubicBezTo>
                  <a:cubicBezTo>
                    <a:pt x="15801" y="19951"/>
                    <a:pt x="15791" y="19855"/>
                    <a:pt x="15769" y="19749"/>
                  </a:cubicBezTo>
                  <a:cubicBezTo>
                    <a:pt x="15695" y="19187"/>
                    <a:pt x="15589" y="18614"/>
                    <a:pt x="15525" y="18030"/>
                  </a:cubicBezTo>
                  <a:cubicBezTo>
                    <a:pt x="15483" y="17701"/>
                    <a:pt x="15430" y="17361"/>
                    <a:pt x="15419" y="17022"/>
                  </a:cubicBezTo>
                  <a:cubicBezTo>
                    <a:pt x="15430" y="16544"/>
                    <a:pt x="15578" y="16077"/>
                    <a:pt x="15695" y="15610"/>
                  </a:cubicBezTo>
                  <a:cubicBezTo>
                    <a:pt x="15822" y="15472"/>
                    <a:pt x="15854" y="15186"/>
                    <a:pt x="15929" y="15006"/>
                  </a:cubicBezTo>
                  <a:lnTo>
                    <a:pt x="16013" y="15281"/>
                  </a:lnTo>
                  <a:cubicBezTo>
                    <a:pt x="15971" y="15292"/>
                    <a:pt x="15950" y="15335"/>
                    <a:pt x="15971" y="15377"/>
                  </a:cubicBezTo>
                  <a:cubicBezTo>
                    <a:pt x="16120" y="16067"/>
                    <a:pt x="16162" y="16810"/>
                    <a:pt x="16247" y="17510"/>
                  </a:cubicBezTo>
                  <a:cubicBezTo>
                    <a:pt x="16247" y="17552"/>
                    <a:pt x="16289" y="17574"/>
                    <a:pt x="16332" y="17563"/>
                  </a:cubicBezTo>
                  <a:cubicBezTo>
                    <a:pt x="16374" y="17563"/>
                    <a:pt x="16395" y="17521"/>
                    <a:pt x="16385" y="17489"/>
                  </a:cubicBezTo>
                  <a:cubicBezTo>
                    <a:pt x="16374" y="17330"/>
                    <a:pt x="16342" y="17170"/>
                    <a:pt x="16332" y="17011"/>
                  </a:cubicBezTo>
                  <a:cubicBezTo>
                    <a:pt x="16268" y="16534"/>
                    <a:pt x="16236" y="16056"/>
                    <a:pt x="16162" y="15579"/>
                  </a:cubicBezTo>
                  <a:cubicBezTo>
                    <a:pt x="16194" y="15642"/>
                    <a:pt x="16247" y="15717"/>
                    <a:pt x="16300" y="15770"/>
                  </a:cubicBezTo>
                  <a:lnTo>
                    <a:pt x="16342" y="15812"/>
                  </a:lnTo>
                  <a:cubicBezTo>
                    <a:pt x="16342" y="15823"/>
                    <a:pt x="16332" y="15844"/>
                    <a:pt x="16342" y="15854"/>
                  </a:cubicBezTo>
                  <a:cubicBezTo>
                    <a:pt x="16374" y="15971"/>
                    <a:pt x="16385" y="16077"/>
                    <a:pt x="16406" y="16194"/>
                  </a:cubicBezTo>
                  <a:cubicBezTo>
                    <a:pt x="16385" y="16215"/>
                    <a:pt x="16374" y="16237"/>
                    <a:pt x="16374" y="16279"/>
                  </a:cubicBezTo>
                  <a:cubicBezTo>
                    <a:pt x="16448" y="16597"/>
                    <a:pt x="16597" y="16884"/>
                    <a:pt x="16693" y="17192"/>
                  </a:cubicBezTo>
                  <a:cubicBezTo>
                    <a:pt x="16767" y="17457"/>
                    <a:pt x="16831" y="17722"/>
                    <a:pt x="16884" y="17998"/>
                  </a:cubicBezTo>
                  <a:cubicBezTo>
                    <a:pt x="16968" y="18391"/>
                    <a:pt x="17022" y="18794"/>
                    <a:pt x="17075" y="19187"/>
                  </a:cubicBezTo>
                  <a:cubicBezTo>
                    <a:pt x="17096" y="19462"/>
                    <a:pt x="17191" y="19738"/>
                    <a:pt x="17308" y="19993"/>
                  </a:cubicBezTo>
                  <a:cubicBezTo>
                    <a:pt x="17329" y="20014"/>
                    <a:pt x="17340" y="20057"/>
                    <a:pt x="17350" y="20089"/>
                  </a:cubicBezTo>
                  <a:cubicBezTo>
                    <a:pt x="17425" y="20481"/>
                    <a:pt x="17595" y="20821"/>
                    <a:pt x="17796" y="21118"/>
                  </a:cubicBezTo>
                  <a:close/>
                  <a:moveTo>
                    <a:pt x="16968" y="17924"/>
                  </a:moveTo>
                  <a:cubicBezTo>
                    <a:pt x="16968" y="17913"/>
                    <a:pt x="16958" y="17881"/>
                    <a:pt x="16958" y="17871"/>
                  </a:cubicBezTo>
                  <a:cubicBezTo>
                    <a:pt x="16968" y="17881"/>
                    <a:pt x="16968" y="17903"/>
                    <a:pt x="16968" y="17924"/>
                  </a:cubicBezTo>
                  <a:cubicBezTo>
                    <a:pt x="16979" y="17913"/>
                    <a:pt x="16968" y="17924"/>
                    <a:pt x="16968" y="17924"/>
                  </a:cubicBezTo>
                  <a:close/>
                  <a:moveTo>
                    <a:pt x="18433" y="21489"/>
                  </a:moveTo>
                  <a:cubicBezTo>
                    <a:pt x="18115" y="20736"/>
                    <a:pt x="17764" y="19982"/>
                    <a:pt x="17499" y="19197"/>
                  </a:cubicBezTo>
                  <a:cubicBezTo>
                    <a:pt x="17393" y="18868"/>
                    <a:pt x="17319" y="18518"/>
                    <a:pt x="17213" y="18178"/>
                  </a:cubicBezTo>
                  <a:cubicBezTo>
                    <a:pt x="17064" y="17658"/>
                    <a:pt x="16799" y="17181"/>
                    <a:pt x="16629" y="16682"/>
                  </a:cubicBezTo>
                  <a:cubicBezTo>
                    <a:pt x="16544" y="16438"/>
                    <a:pt x="16491" y="16173"/>
                    <a:pt x="16438" y="15918"/>
                  </a:cubicBezTo>
                  <a:cubicBezTo>
                    <a:pt x="16470" y="15918"/>
                    <a:pt x="16502" y="15918"/>
                    <a:pt x="16533" y="15908"/>
                  </a:cubicBezTo>
                  <a:cubicBezTo>
                    <a:pt x="16555" y="15950"/>
                    <a:pt x="16586" y="15992"/>
                    <a:pt x="16608" y="16046"/>
                  </a:cubicBezTo>
                  <a:cubicBezTo>
                    <a:pt x="16746" y="16258"/>
                    <a:pt x="16873" y="16481"/>
                    <a:pt x="17000" y="16703"/>
                  </a:cubicBezTo>
                  <a:cubicBezTo>
                    <a:pt x="17159" y="17128"/>
                    <a:pt x="17297" y="17542"/>
                    <a:pt x="17499" y="17956"/>
                  </a:cubicBezTo>
                  <a:cubicBezTo>
                    <a:pt x="17510" y="17977"/>
                    <a:pt x="17552" y="17987"/>
                    <a:pt x="17595" y="17977"/>
                  </a:cubicBezTo>
                  <a:cubicBezTo>
                    <a:pt x="17669" y="17924"/>
                    <a:pt x="17595" y="17849"/>
                    <a:pt x="17563" y="17775"/>
                  </a:cubicBezTo>
                  <a:cubicBezTo>
                    <a:pt x="17457" y="17542"/>
                    <a:pt x="17350" y="17287"/>
                    <a:pt x="17266" y="17054"/>
                  </a:cubicBezTo>
                  <a:cubicBezTo>
                    <a:pt x="17213" y="16916"/>
                    <a:pt x="17170" y="16767"/>
                    <a:pt x="17117" y="16640"/>
                  </a:cubicBezTo>
                  <a:cubicBezTo>
                    <a:pt x="17053" y="16502"/>
                    <a:pt x="16979" y="16385"/>
                    <a:pt x="16905" y="16258"/>
                  </a:cubicBezTo>
                  <a:cubicBezTo>
                    <a:pt x="16809" y="16109"/>
                    <a:pt x="16735" y="15961"/>
                    <a:pt x="16639" y="15812"/>
                  </a:cubicBezTo>
                  <a:cubicBezTo>
                    <a:pt x="16650" y="15801"/>
                    <a:pt x="16650" y="15791"/>
                    <a:pt x="16650" y="15780"/>
                  </a:cubicBezTo>
                  <a:cubicBezTo>
                    <a:pt x="16703" y="15812"/>
                    <a:pt x="16746" y="15854"/>
                    <a:pt x="16788" y="15897"/>
                  </a:cubicBezTo>
                  <a:cubicBezTo>
                    <a:pt x="17053" y="16130"/>
                    <a:pt x="17319" y="16385"/>
                    <a:pt x="17637" y="16576"/>
                  </a:cubicBezTo>
                  <a:cubicBezTo>
                    <a:pt x="17870" y="16703"/>
                    <a:pt x="18093" y="16863"/>
                    <a:pt x="18295" y="17064"/>
                  </a:cubicBezTo>
                  <a:cubicBezTo>
                    <a:pt x="18613" y="17393"/>
                    <a:pt x="18826" y="17807"/>
                    <a:pt x="19027" y="18232"/>
                  </a:cubicBezTo>
                  <a:cubicBezTo>
                    <a:pt x="19144" y="18497"/>
                    <a:pt x="19292" y="18751"/>
                    <a:pt x="19494" y="18985"/>
                  </a:cubicBezTo>
                  <a:cubicBezTo>
                    <a:pt x="19547" y="19049"/>
                    <a:pt x="19653" y="18974"/>
                    <a:pt x="19600" y="18911"/>
                  </a:cubicBezTo>
                  <a:cubicBezTo>
                    <a:pt x="19505" y="18783"/>
                    <a:pt x="19420" y="18667"/>
                    <a:pt x="19345" y="18550"/>
                  </a:cubicBezTo>
                  <a:cubicBezTo>
                    <a:pt x="19144" y="18200"/>
                    <a:pt x="19017" y="17818"/>
                    <a:pt x="18804" y="17489"/>
                  </a:cubicBezTo>
                  <a:cubicBezTo>
                    <a:pt x="18518" y="17022"/>
                    <a:pt x="18168" y="16703"/>
                    <a:pt x="17690" y="16449"/>
                  </a:cubicBezTo>
                  <a:cubicBezTo>
                    <a:pt x="17372" y="16268"/>
                    <a:pt x="17106" y="16003"/>
                    <a:pt x="16841" y="15759"/>
                  </a:cubicBezTo>
                  <a:cubicBezTo>
                    <a:pt x="16799" y="15738"/>
                    <a:pt x="16746" y="15674"/>
                    <a:pt x="16693" y="15642"/>
                  </a:cubicBezTo>
                  <a:cubicBezTo>
                    <a:pt x="16693" y="15494"/>
                    <a:pt x="16650" y="15356"/>
                    <a:pt x="16608" y="15207"/>
                  </a:cubicBezTo>
                  <a:cubicBezTo>
                    <a:pt x="16608" y="15112"/>
                    <a:pt x="16597" y="15016"/>
                    <a:pt x="16586" y="14942"/>
                  </a:cubicBezTo>
                  <a:cubicBezTo>
                    <a:pt x="16820" y="15356"/>
                    <a:pt x="17075" y="15759"/>
                    <a:pt x="17446" y="16056"/>
                  </a:cubicBezTo>
                  <a:cubicBezTo>
                    <a:pt x="17722" y="16258"/>
                    <a:pt x="18061" y="16385"/>
                    <a:pt x="18327" y="16608"/>
                  </a:cubicBezTo>
                  <a:cubicBezTo>
                    <a:pt x="19070" y="17234"/>
                    <a:pt x="19738" y="17956"/>
                    <a:pt x="20502" y="18560"/>
                  </a:cubicBezTo>
                  <a:cubicBezTo>
                    <a:pt x="20566" y="18614"/>
                    <a:pt x="20640" y="18507"/>
                    <a:pt x="20576" y="18454"/>
                  </a:cubicBezTo>
                  <a:cubicBezTo>
                    <a:pt x="20428" y="18338"/>
                    <a:pt x="20290" y="18210"/>
                    <a:pt x="20141" y="18083"/>
                  </a:cubicBezTo>
                  <a:cubicBezTo>
                    <a:pt x="19834" y="17818"/>
                    <a:pt x="19558" y="17542"/>
                    <a:pt x="19261" y="17276"/>
                  </a:cubicBezTo>
                  <a:cubicBezTo>
                    <a:pt x="18942" y="16979"/>
                    <a:pt x="18624" y="16672"/>
                    <a:pt x="18274" y="16406"/>
                  </a:cubicBezTo>
                  <a:cubicBezTo>
                    <a:pt x="18093" y="16279"/>
                    <a:pt x="17902" y="16173"/>
                    <a:pt x="17711" y="16067"/>
                  </a:cubicBezTo>
                  <a:cubicBezTo>
                    <a:pt x="17287" y="15823"/>
                    <a:pt x="17011" y="15419"/>
                    <a:pt x="16756" y="14995"/>
                  </a:cubicBezTo>
                  <a:cubicBezTo>
                    <a:pt x="16905" y="15133"/>
                    <a:pt x="17022" y="15313"/>
                    <a:pt x="17149" y="15472"/>
                  </a:cubicBezTo>
                  <a:cubicBezTo>
                    <a:pt x="17202" y="15536"/>
                    <a:pt x="17319" y="15451"/>
                    <a:pt x="17255" y="15388"/>
                  </a:cubicBezTo>
                  <a:cubicBezTo>
                    <a:pt x="17128" y="15228"/>
                    <a:pt x="16990" y="15059"/>
                    <a:pt x="16852" y="14910"/>
                  </a:cubicBezTo>
                  <a:lnTo>
                    <a:pt x="16809" y="14868"/>
                  </a:lnTo>
                  <a:cubicBezTo>
                    <a:pt x="16841" y="14868"/>
                    <a:pt x="16873" y="14868"/>
                    <a:pt x="16905" y="14857"/>
                  </a:cubicBezTo>
                  <a:cubicBezTo>
                    <a:pt x="17011" y="14910"/>
                    <a:pt x="17117" y="14952"/>
                    <a:pt x="17223" y="14974"/>
                  </a:cubicBezTo>
                  <a:lnTo>
                    <a:pt x="17223" y="14995"/>
                  </a:lnTo>
                  <a:cubicBezTo>
                    <a:pt x="17202" y="15006"/>
                    <a:pt x="17202" y="15006"/>
                    <a:pt x="17202" y="15016"/>
                  </a:cubicBezTo>
                  <a:cubicBezTo>
                    <a:pt x="17191" y="15016"/>
                    <a:pt x="17170" y="15016"/>
                    <a:pt x="17149" y="15027"/>
                  </a:cubicBezTo>
                  <a:cubicBezTo>
                    <a:pt x="17085" y="15080"/>
                    <a:pt x="17170" y="15154"/>
                    <a:pt x="17202" y="15207"/>
                  </a:cubicBezTo>
                  <a:lnTo>
                    <a:pt x="17404" y="15398"/>
                  </a:lnTo>
                  <a:cubicBezTo>
                    <a:pt x="17605" y="15600"/>
                    <a:pt x="17828" y="15770"/>
                    <a:pt x="18072" y="15918"/>
                  </a:cubicBezTo>
                  <a:cubicBezTo>
                    <a:pt x="18337" y="16056"/>
                    <a:pt x="18603" y="16183"/>
                    <a:pt x="18847" y="16353"/>
                  </a:cubicBezTo>
                  <a:cubicBezTo>
                    <a:pt x="19314" y="16619"/>
                    <a:pt x="19717" y="16979"/>
                    <a:pt x="20152" y="17298"/>
                  </a:cubicBezTo>
                  <a:cubicBezTo>
                    <a:pt x="20216" y="17351"/>
                    <a:pt x="20301" y="17245"/>
                    <a:pt x="20226" y="17192"/>
                  </a:cubicBezTo>
                  <a:cubicBezTo>
                    <a:pt x="19791" y="16884"/>
                    <a:pt x="19409" y="16534"/>
                    <a:pt x="18942" y="16268"/>
                  </a:cubicBezTo>
                  <a:cubicBezTo>
                    <a:pt x="18826" y="16183"/>
                    <a:pt x="18709" y="16109"/>
                    <a:pt x="18581" y="16035"/>
                  </a:cubicBezTo>
                  <a:cubicBezTo>
                    <a:pt x="18422" y="15950"/>
                    <a:pt x="18252" y="15876"/>
                    <a:pt x="18093" y="15770"/>
                  </a:cubicBezTo>
                  <a:cubicBezTo>
                    <a:pt x="17860" y="15610"/>
                    <a:pt x="17626" y="15441"/>
                    <a:pt x="17435" y="15228"/>
                  </a:cubicBezTo>
                  <a:cubicBezTo>
                    <a:pt x="17457" y="15239"/>
                    <a:pt x="17467" y="15260"/>
                    <a:pt x="17499" y="15281"/>
                  </a:cubicBezTo>
                  <a:cubicBezTo>
                    <a:pt x="17732" y="15472"/>
                    <a:pt x="17987" y="15632"/>
                    <a:pt x="18252" y="15770"/>
                  </a:cubicBezTo>
                  <a:cubicBezTo>
                    <a:pt x="18337" y="15812"/>
                    <a:pt x="18401" y="15706"/>
                    <a:pt x="18316" y="15653"/>
                  </a:cubicBezTo>
                  <a:cubicBezTo>
                    <a:pt x="18136" y="15557"/>
                    <a:pt x="17966" y="15441"/>
                    <a:pt x="17786" y="15335"/>
                  </a:cubicBezTo>
                  <a:cubicBezTo>
                    <a:pt x="17648" y="15228"/>
                    <a:pt x="17510" y="15122"/>
                    <a:pt x="17382" y="15016"/>
                  </a:cubicBezTo>
                  <a:cubicBezTo>
                    <a:pt x="17414" y="15016"/>
                    <a:pt x="17457" y="15027"/>
                    <a:pt x="17499" y="15027"/>
                  </a:cubicBezTo>
                  <a:cubicBezTo>
                    <a:pt x="17595" y="15016"/>
                    <a:pt x="17722" y="14995"/>
                    <a:pt x="17764" y="14889"/>
                  </a:cubicBezTo>
                  <a:cubicBezTo>
                    <a:pt x="17807" y="14761"/>
                    <a:pt x="17754" y="14645"/>
                    <a:pt x="17669" y="14539"/>
                  </a:cubicBezTo>
                  <a:cubicBezTo>
                    <a:pt x="17775" y="14570"/>
                    <a:pt x="17870" y="14592"/>
                    <a:pt x="17977" y="14624"/>
                  </a:cubicBezTo>
                  <a:cubicBezTo>
                    <a:pt x="18528" y="14751"/>
                    <a:pt x="19101" y="14857"/>
                    <a:pt x="19664" y="15016"/>
                  </a:cubicBezTo>
                  <a:cubicBezTo>
                    <a:pt x="19770" y="15048"/>
                    <a:pt x="19855" y="15069"/>
                    <a:pt x="19961" y="15112"/>
                  </a:cubicBezTo>
                  <a:cubicBezTo>
                    <a:pt x="20141" y="15165"/>
                    <a:pt x="20301" y="15218"/>
                    <a:pt x="20470" y="15260"/>
                  </a:cubicBezTo>
                  <a:cubicBezTo>
                    <a:pt x="20746" y="15324"/>
                    <a:pt x="21012" y="15366"/>
                    <a:pt x="21287" y="15419"/>
                  </a:cubicBezTo>
                  <a:cubicBezTo>
                    <a:pt x="22158" y="15579"/>
                    <a:pt x="23007" y="15791"/>
                    <a:pt x="23855" y="16024"/>
                  </a:cubicBezTo>
                  <a:cubicBezTo>
                    <a:pt x="24407" y="16194"/>
                    <a:pt x="24980" y="16290"/>
                    <a:pt x="25553" y="16396"/>
                  </a:cubicBezTo>
                  <a:cubicBezTo>
                    <a:pt x="25872" y="16449"/>
                    <a:pt x="26169" y="16491"/>
                    <a:pt x="26466" y="16650"/>
                  </a:cubicBezTo>
                  <a:cubicBezTo>
                    <a:pt x="26859" y="16852"/>
                    <a:pt x="27071" y="17043"/>
                    <a:pt x="27272" y="17308"/>
                  </a:cubicBezTo>
                  <a:lnTo>
                    <a:pt x="27272" y="17308"/>
                  </a:lnTo>
                  <a:cubicBezTo>
                    <a:pt x="27283" y="17351"/>
                    <a:pt x="27315" y="17383"/>
                    <a:pt x="27336" y="17414"/>
                  </a:cubicBezTo>
                  <a:cubicBezTo>
                    <a:pt x="27421" y="17542"/>
                    <a:pt x="27495" y="17669"/>
                    <a:pt x="27580" y="17828"/>
                  </a:cubicBezTo>
                  <a:cubicBezTo>
                    <a:pt x="27623" y="17892"/>
                    <a:pt x="27654" y="17966"/>
                    <a:pt x="27686" y="18041"/>
                  </a:cubicBezTo>
                  <a:cubicBezTo>
                    <a:pt x="27697" y="18094"/>
                    <a:pt x="27697" y="18136"/>
                    <a:pt x="27707" y="18189"/>
                  </a:cubicBezTo>
                  <a:cubicBezTo>
                    <a:pt x="27686" y="18200"/>
                    <a:pt x="27676" y="18232"/>
                    <a:pt x="27676" y="18274"/>
                  </a:cubicBezTo>
                  <a:lnTo>
                    <a:pt x="27676" y="18285"/>
                  </a:lnTo>
                  <a:cubicBezTo>
                    <a:pt x="27177" y="17913"/>
                    <a:pt x="26678" y="17531"/>
                    <a:pt x="26116" y="17245"/>
                  </a:cubicBezTo>
                  <a:cubicBezTo>
                    <a:pt x="25511" y="16969"/>
                    <a:pt x="24832" y="16810"/>
                    <a:pt x="24206" y="16544"/>
                  </a:cubicBezTo>
                  <a:cubicBezTo>
                    <a:pt x="24131" y="16523"/>
                    <a:pt x="24078" y="16640"/>
                    <a:pt x="24153" y="16661"/>
                  </a:cubicBezTo>
                  <a:cubicBezTo>
                    <a:pt x="24789" y="16926"/>
                    <a:pt x="25458" y="17075"/>
                    <a:pt x="26084" y="17372"/>
                  </a:cubicBezTo>
                  <a:cubicBezTo>
                    <a:pt x="26402" y="17521"/>
                    <a:pt x="26689" y="17722"/>
                    <a:pt x="26986" y="17924"/>
                  </a:cubicBezTo>
                  <a:cubicBezTo>
                    <a:pt x="27219" y="18083"/>
                    <a:pt x="27432" y="18274"/>
                    <a:pt x="27654" y="18433"/>
                  </a:cubicBezTo>
                  <a:cubicBezTo>
                    <a:pt x="27654" y="18773"/>
                    <a:pt x="27686" y="19102"/>
                    <a:pt x="27623" y="19452"/>
                  </a:cubicBezTo>
                  <a:cubicBezTo>
                    <a:pt x="27548" y="19898"/>
                    <a:pt x="27548" y="20354"/>
                    <a:pt x="27580" y="20800"/>
                  </a:cubicBezTo>
                  <a:cubicBezTo>
                    <a:pt x="27601" y="21001"/>
                    <a:pt x="27580" y="21192"/>
                    <a:pt x="27538" y="21373"/>
                  </a:cubicBezTo>
                  <a:cubicBezTo>
                    <a:pt x="27304" y="21192"/>
                    <a:pt x="27071" y="21001"/>
                    <a:pt x="26805" y="20853"/>
                  </a:cubicBezTo>
                  <a:cubicBezTo>
                    <a:pt x="26487" y="20662"/>
                    <a:pt x="26116" y="20577"/>
                    <a:pt x="25766" y="20481"/>
                  </a:cubicBezTo>
                  <a:cubicBezTo>
                    <a:pt x="25681" y="20460"/>
                    <a:pt x="25638" y="20587"/>
                    <a:pt x="25723" y="20619"/>
                  </a:cubicBezTo>
                  <a:cubicBezTo>
                    <a:pt x="26540" y="20789"/>
                    <a:pt x="26901" y="21033"/>
                    <a:pt x="27485" y="21511"/>
                  </a:cubicBezTo>
                  <a:cubicBezTo>
                    <a:pt x="27432" y="21649"/>
                    <a:pt x="27357" y="21786"/>
                    <a:pt x="27272" y="21914"/>
                  </a:cubicBezTo>
                  <a:cubicBezTo>
                    <a:pt x="27209" y="22009"/>
                    <a:pt x="27124" y="22094"/>
                    <a:pt x="27050" y="22158"/>
                  </a:cubicBezTo>
                  <a:cubicBezTo>
                    <a:pt x="26784" y="21893"/>
                    <a:pt x="26455" y="21691"/>
                    <a:pt x="26148" y="21489"/>
                  </a:cubicBezTo>
                  <a:cubicBezTo>
                    <a:pt x="26063" y="21457"/>
                    <a:pt x="25999" y="21564"/>
                    <a:pt x="26084" y="21617"/>
                  </a:cubicBezTo>
                  <a:cubicBezTo>
                    <a:pt x="26381" y="21797"/>
                    <a:pt x="26689" y="21999"/>
                    <a:pt x="26943" y="22253"/>
                  </a:cubicBezTo>
                  <a:cubicBezTo>
                    <a:pt x="26752" y="22391"/>
                    <a:pt x="26540" y="22519"/>
                    <a:pt x="26381" y="22678"/>
                  </a:cubicBezTo>
                  <a:cubicBezTo>
                    <a:pt x="26148" y="22911"/>
                    <a:pt x="25903" y="23166"/>
                    <a:pt x="25617" y="23346"/>
                  </a:cubicBezTo>
                  <a:cubicBezTo>
                    <a:pt x="25500" y="23431"/>
                    <a:pt x="25394" y="23506"/>
                    <a:pt x="25267" y="23590"/>
                  </a:cubicBezTo>
                  <a:cubicBezTo>
                    <a:pt x="25182" y="23537"/>
                    <a:pt x="25002" y="23527"/>
                    <a:pt x="24938" y="23495"/>
                  </a:cubicBezTo>
                  <a:cubicBezTo>
                    <a:pt x="24683" y="23431"/>
                    <a:pt x="24439" y="23336"/>
                    <a:pt x="24206" y="23219"/>
                  </a:cubicBezTo>
                  <a:cubicBezTo>
                    <a:pt x="23962" y="23081"/>
                    <a:pt x="23717" y="22911"/>
                    <a:pt x="23463" y="22784"/>
                  </a:cubicBezTo>
                  <a:cubicBezTo>
                    <a:pt x="23113" y="22582"/>
                    <a:pt x="22741" y="22381"/>
                    <a:pt x="22433" y="22105"/>
                  </a:cubicBezTo>
                  <a:cubicBezTo>
                    <a:pt x="22030" y="21733"/>
                    <a:pt x="21733" y="21256"/>
                    <a:pt x="21362" y="20853"/>
                  </a:cubicBezTo>
                  <a:cubicBezTo>
                    <a:pt x="21287" y="20789"/>
                    <a:pt x="21203" y="20884"/>
                    <a:pt x="21266" y="20948"/>
                  </a:cubicBezTo>
                  <a:cubicBezTo>
                    <a:pt x="21394" y="21097"/>
                    <a:pt x="21531" y="21245"/>
                    <a:pt x="21648" y="21404"/>
                  </a:cubicBezTo>
                  <a:cubicBezTo>
                    <a:pt x="22168" y="22073"/>
                    <a:pt x="22497" y="22423"/>
                    <a:pt x="23272" y="22816"/>
                  </a:cubicBezTo>
                  <a:cubicBezTo>
                    <a:pt x="23707" y="23060"/>
                    <a:pt x="24100" y="23368"/>
                    <a:pt x="24577" y="23537"/>
                  </a:cubicBezTo>
                  <a:cubicBezTo>
                    <a:pt x="24757" y="23601"/>
                    <a:pt x="24948" y="23644"/>
                    <a:pt x="25139" y="23697"/>
                  </a:cubicBezTo>
                  <a:cubicBezTo>
                    <a:pt x="24917" y="23856"/>
                    <a:pt x="24673" y="24026"/>
                    <a:pt x="24418" y="24142"/>
                  </a:cubicBezTo>
                  <a:cubicBezTo>
                    <a:pt x="24100" y="24301"/>
                    <a:pt x="23749" y="24354"/>
                    <a:pt x="23389" y="24354"/>
                  </a:cubicBezTo>
                  <a:cubicBezTo>
                    <a:pt x="23389" y="24344"/>
                    <a:pt x="23378" y="24323"/>
                    <a:pt x="23346" y="24301"/>
                  </a:cubicBezTo>
                  <a:cubicBezTo>
                    <a:pt x="23198" y="24238"/>
                    <a:pt x="23070" y="24163"/>
                    <a:pt x="22932" y="24079"/>
                  </a:cubicBezTo>
                  <a:cubicBezTo>
                    <a:pt x="22656" y="23909"/>
                    <a:pt x="22391" y="23718"/>
                    <a:pt x="22126" y="23537"/>
                  </a:cubicBezTo>
                  <a:cubicBezTo>
                    <a:pt x="22105" y="23506"/>
                    <a:pt x="22062" y="23527"/>
                    <a:pt x="22030" y="23548"/>
                  </a:cubicBezTo>
                  <a:cubicBezTo>
                    <a:pt x="22009" y="23580"/>
                    <a:pt x="22020" y="23612"/>
                    <a:pt x="22051" y="23644"/>
                  </a:cubicBezTo>
                  <a:cubicBezTo>
                    <a:pt x="22211" y="23760"/>
                    <a:pt x="22380" y="23877"/>
                    <a:pt x="22550" y="24004"/>
                  </a:cubicBezTo>
                  <a:cubicBezTo>
                    <a:pt x="22741" y="24121"/>
                    <a:pt x="22922" y="24248"/>
                    <a:pt x="23123" y="24344"/>
                  </a:cubicBezTo>
                  <a:cubicBezTo>
                    <a:pt x="22826" y="24333"/>
                    <a:pt x="22550" y="24291"/>
                    <a:pt x="22264" y="24248"/>
                  </a:cubicBezTo>
                  <a:cubicBezTo>
                    <a:pt x="22168" y="24238"/>
                    <a:pt x="22073" y="24227"/>
                    <a:pt x="21977" y="24195"/>
                  </a:cubicBezTo>
                  <a:lnTo>
                    <a:pt x="21977" y="24195"/>
                  </a:lnTo>
                  <a:cubicBezTo>
                    <a:pt x="21659" y="24121"/>
                    <a:pt x="21394" y="23909"/>
                    <a:pt x="21128" y="23718"/>
                  </a:cubicBezTo>
                  <a:lnTo>
                    <a:pt x="20895" y="23527"/>
                  </a:lnTo>
                  <a:cubicBezTo>
                    <a:pt x="20863" y="23495"/>
                    <a:pt x="20831" y="23506"/>
                    <a:pt x="20799" y="23537"/>
                  </a:cubicBezTo>
                  <a:cubicBezTo>
                    <a:pt x="20778" y="23559"/>
                    <a:pt x="20789" y="23601"/>
                    <a:pt x="20810" y="23633"/>
                  </a:cubicBezTo>
                  <a:cubicBezTo>
                    <a:pt x="21012" y="23803"/>
                    <a:pt x="21224" y="23972"/>
                    <a:pt x="21468" y="24110"/>
                  </a:cubicBezTo>
                  <a:cubicBezTo>
                    <a:pt x="21340" y="24089"/>
                    <a:pt x="21224" y="24068"/>
                    <a:pt x="21096" y="24057"/>
                  </a:cubicBezTo>
                  <a:cubicBezTo>
                    <a:pt x="20746" y="24015"/>
                    <a:pt x="20407" y="24004"/>
                    <a:pt x="20067" y="23898"/>
                  </a:cubicBezTo>
                  <a:cubicBezTo>
                    <a:pt x="19961" y="23856"/>
                    <a:pt x="19876" y="23803"/>
                    <a:pt x="19781" y="23739"/>
                  </a:cubicBezTo>
                  <a:cubicBezTo>
                    <a:pt x="19367" y="23399"/>
                    <a:pt x="19144" y="22901"/>
                    <a:pt x="18889" y="22444"/>
                  </a:cubicBezTo>
                  <a:cubicBezTo>
                    <a:pt x="18698" y="22094"/>
                    <a:pt x="18560" y="21797"/>
                    <a:pt x="18433" y="21489"/>
                  </a:cubicBezTo>
                  <a:close/>
                  <a:moveTo>
                    <a:pt x="27845" y="18412"/>
                  </a:moveTo>
                  <a:cubicBezTo>
                    <a:pt x="27845" y="18412"/>
                    <a:pt x="27845" y="18401"/>
                    <a:pt x="27856" y="18401"/>
                  </a:cubicBezTo>
                  <a:cubicBezTo>
                    <a:pt x="27909" y="18550"/>
                    <a:pt x="27952" y="18677"/>
                    <a:pt x="27994" y="18836"/>
                  </a:cubicBezTo>
                  <a:cubicBezTo>
                    <a:pt x="28036" y="19091"/>
                    <a:pt x="28047" y="19356"/>
                    <a:pt x="28068" y="19622"/>
                  </a:cubicBezTo>
                  <a:cubicBezTo>
                    <a:pt x="28100" y="19940"/>
                    <a:pt x="28206" y="20216"/>
                    <a:pt x="28334" y="20513"/>
                  </a:cubicBezTo>
                  <a:cubicBezTo>
                    <a:pt x="28588" y="21097"/>
                    <a:pt x="28440" y="21744"/>
                    <a:pt x="28249" y="22328"/>
                  </a:cubicBezTo>
                  <a:cubicBezTo>
                    <a:pt x="28111" y="22795"/>
                    <a:pt x="27877" y="23166"/>
                    <a:pt x="27474" y="23474"/>
                  </a:cubicBezTo>
                  <a:cubicBezTo>
                    <a:pt x="27145" y="23750"/>
                    <a:pt x="26774" y="23983"/>
                    <a:pt x="26360" y="24110"/>
                  </a:cubicBezTo>
                  <a:cubicBezTo>
                    <a:pt x="26190" y="24163"/>
                    <a:pt x="26020" y="24195"/>
                    <a:pt x="25840" y="24217"/>
                  </a:cubicBezTo>
                  <a:cubicBezTo>
                    <a:pt x="25543" y="24227"/>
                    <a:pt x="25235" y="24185"/>
                    <a:pt x="24917" y="24217"/>
                  </a:cubicBezTo>
                  <a:cubicBezTo>
                    <a:pt x="24779" y="24227"/>
                    <a:pt x="24662" y="24238"/>
                    <a:pt x="24535" y="24248"/>
                  </a:cubicBezTo>
                  <a:cubicBezTo>
                    <a:pt x="24609" y="24217"/>
                    <a:pt x="24694" y="24174"/>
                    <a:pt x="24757" y="24132"/>
                  </a:cubicBezTo>
                  <a:cubicBezTo>
                    <a:pt x="24917" y="24068"/>
                    <a:pt x="25065" y="24004"/>
                    <a:pt x="25203" y="23919"/>
                  </a:cubicBezTo>
                  <a:cubicBezTo>
                    <a:pt x="25490" y="23771"/>
                    <a:pt x="25734" y="23580"/>
                    <a:pt x="25946" y="23336"/>
                  </a:cubicBezTo>
                  <a:cubicBezTo>
                    <a:pt x="25978" y="23315"/>
                    <a:pt x="25999" y="23272"/>
                    <a:pt x="26031" y="23240"/>
                  </a:cubicBezTo>
                  <a:cubicBezTo>
                    <a:pt x="26073" y="23219"/>
                    <a:pt x="26095" y="23177"/>
                    <a:pt x="26137" y="23145"/>
                  </a:cubicBezTo>
                  <a:cubicBezTo>
                    <a:pt x="26296" y="23007"/>
                    <a:pt x="26445" y="22826"/>
                    <a:pt x="26614" y="22699"/>
                  </a:cubicBezTo>
                  <a:cubicBezTo>
                    <a:pt x="26763" y="22582"/>
                    <a:pt x="26922" y="22476"/>
                    <a:pt x="27081" y="22370"/>
                  </a:cubicBezTo>
                  <a:cubicBezTo>
                    <a:pt x="27113" y="22391"/>
                    <a:pt x="27188" y="22349"/>
                    <a:pt x="27166" y="22285"/>
                  </a:cubicBezTo>
                  <a:cubicBezTo>
                    <a:pt x="27198" y="22275"/>
                    <a:pt x="27209" y="22264"/>
                    <a:pt x="27241" y="22232"/>
                  </a:cubicBezTo>
                  <a:cubicBezTo>
                    <a:pt x="27347" y="22137"/>
                    <a:pt x="27421" y="22031"/>
                    <a:pt x="27485" y="21914"/>
                  </a:cubicBezTo>
                  <a:cubicBezTo>
                    <a:pt x="27570" y="21818"/>
                    <a:pt x="27644" y="21733"/>
                    <a:pt x="27697" y="21627"/>
                  </a:cubicBezTo>
                  <a:cubicBezTo>
                    <a:pt x="27739" y="21606"/>
                    <a:pt x="27771" y="21574"/>
                    <a:pt x="27750" y="21532"/>
                  </a:cubicBezTo>
                  <a:lnTo>
                    <a:pt x="27750" y="21532"/>
                  </a:lnTo>
                  <a:cubicBezTo>
                    <a:pt x="27845" y="21256"/>
                    <a:pt x="27792" y="20948"/>
                    <a:pt x="27803" y="20651"/>
                  </a:cubicBezTo>
                  <a:cubicBezTo>
                    <a:pt x="27803" y="20322"/>
                    <a:pt x="27845" y="20004"/>
                    <a:pt x="27856" y="19675"/>
                  </a:cubicBezTo>
                  <a:lnTo>
                    <a:pt x="27856" y="19134"/>
                  </a:lnTo>
                  <a:cubicBezTo>
                    <a:pt x="27856" y="18879"/>
                    <a:pt x="27845" y="18656"/>
                    <a:pt x="27845" y="18412"/>
                  </a:cubicBezTo>
                  <a:close/>
                  <a:moveTo>
                    <a:pt x="18019" y="21097"/>
                  </a:moveTo>
                  <a:cubicBezTo>
                    <a:pt x="17860" y="20874"/>
                    <a:pt x="17722" y="20619"/>
                    <a:pt x="17616" y="20364"/>
                  </a:cubicBezTo>
                  <a:cubicBezTo>
                    <a:pt x="17531" y="20099"/>
                    <a:pt x="17446" y="19813"/>
                    <a:pt x="17393" y="19526"/>
                  </a:cubicBezTo>
                  <a:cubicBezTo>
                    <a:pt x="17563" y="20057"/>
                    <a:pt x="17764" y="20609"/>
                    <a:pt x="18019" y="21097"/>
                  </a:cubicBezTo>
                  <a:close/>
                  <a:moveTo>
                    <a:pt x="3927" y="7737"/>
                  </a:moveTo>
                  <a:cubicBezTo>
                    <a:pt x="3863" y="7588"/>
                    <a:pt x="3810" y="7429"/>
                    <a:pt x="3778" y="7270"/>
                  </a:cubicBezTo>
                  <a:cubicBezTo>
                    <a:pt x="3746" y="7079"/>
                    <a:pt x="3704" y="6866"/>
                    <a:pt x="3736" y="6654"/>
                  </a:cubicBezTo>
                  <a:cubicBezTo>
                    <a:pt x="3778" y="6208"/>
                    <a:pt x="3863" y="5784"/>
                    <a:pt x="3916" y="5349"/>
                  </a:cubicBezTo>
                  <a:cubicBezTo>
                    <a:pt x="3980" y="4850"/>
                    <a:pt x="4022" y="4330"/>
                    <a:pt x="4309" y="3895"/>
                  </a:cubicBezTo>
                  <a:cubicBezTo>
                    <a:pt x="4500" y="3577"/>
                    <a:pt x="4754" y="3311"/>
                    <a:pt x="5073" y="3110"/>
                  </a:cubicBezTo>
                  <a:cubicBezTo>
                    <a:pt x="5465" y="2855"/>
                    <a:pt x="5869" y="2632"/>
                    <a:pt x="6293" y="2431"/>
                  </a:cubicBezTo>
                  <a:cubicBezTo>
                    <a:pt x="7110" y="2059"/>
                    <a:pt x="7980" y="1645"/>
                    <a:pt x="8904" y="1624"/>
                  </a:cubicBezTo>
                  <a:cubicBezTo>
                    <a:pt x="9307" y="1603"/>
                    <a:pt x="9742" y="1603"/>
                    <a:pt x="10135" y="1730"/>
                  </a:cubicBezTo>
                  <a:cubicBezTo>
                    <a:pt x="10326" y="1783"/>
                    <a:pt x="10495" y="1858"/>
                    <a:pt x="10655" y="1964"/>
                  </a:cubicBezTo>
                  <a:cubicBezTo>
                    <a:pt x="10771" y="2049"/>
                    <a:pt x="10877" y="2144"/>
                    <a:pt x="11005" y="2229"/>
                  </a:cubicBezTo>
                  <a:cubicBezTo>
                    <a:pt x="10750" y="2155"/>
                    <a:pt x="10474" y="2144"/>
                    <a:pt x="10209" y="2176"/>
                  </a:cubicBezTo>
                  <a:cubicBezTo>
                    <a:pt x="9890" y="2229"/>
                    <a:pt x="9583" y="2335"/>
                    <a:pt x="9275" y="2431"/>
                  </a:cubicBezTo>
                  <a:cubicBezTo>
                    <a:pt x="8946" y="2473"/>
                    <a:pt x="8628" y="2494"/>
                    <a:pt x="8309" y="2600"/>
                  </a:cubicBezTo>
                  <a:cubicBezTo>
                    <a:pt x="8086" y="2675"/>
                    <a:pt x="7874" y="2749"/>
                    <a:pt x="7673" y="2844"/>
                  </a:cubicBezTo>
                  <a:cubicBezTo>
                    <a:pt x="7567" y="2887"/>
                    <a:pt x="7460" y="2919"/>
                    <a:pt x="7354" y="2972"/>
                  </a:cubicBezTo>
                  <a:cubicBezTo>
                    <a:pt x="7142" y="3067"/>
                    <a:pt x="6951" y="3205"/>
                    <a:pt x="6792" y="3343"/>
                  </a:cubicBezTo>
                  <a:cubicBezTo>
                    <a:pt x="6601" y="3524"/>
                    <a:pt x="6399" y="3683"/>
                    <a:pt x="6187" y="3853"/>
                  </a:cubicBezTo>
                  <a:cubicBezTo>
                    <a:pt x="5975" y="4022"/>
                    <a:pt x="5763" y="4213"/>
                    <a:pt x="5603" y="4426"/>
                  </a:cubicBezTo>
                  <a:cubicBezTo>
                    <a:pt x="5465" y="4585"/>
                    <a:pt x="5349" y="4765"/>
                    <a:pt x="5232" y="4935"/>
                  </a:cubicBezTo>
                  <a:cubicBezTo>
                    <a:pt x="5179" y="4988"/>
                    <a:pt x="5136" y="5041"/>
                    <a:pt x="5094" y="5094"/>
                  </a:cubicBezTo>
                  <a:cubicBezTo>
                    <a:pt x="4935" y="5285"/>
                    <a:pt x="4818" y="5508"/>
                    <a:pt x="4691" y="5720"/>
                  </a:cubicBezTo>
                  <a:cubicBezTo>
                    <a:pt x="4341" y="6187"/>
                    <a:pt x="4181" y="6728"/>
                    <a:pt x="4128" y="7301"/>
                  </a:cubicBezTo>
                  <a:cubicBezTo>
                    <a:pt x="4043" y="7450"/>
                    <a:pt x="3969" y="7588"/>
                    <a:pt x="3927" y="7737"/>
                  </a:cubicBezTo>
                  <a:close/>
                  <a:moveTo>
                    <a:pt x="9583" y="2537"/>
                  </a:moveTo>
                  <a:cubicBezTo>
                    <a:pt x="9689" y="2653"/>
                    <a:pt x="9795" y="2749"/>
                    <a:pt x="9880" y="2887"/>
                  </a:cubicBezTo>
                  <a:cubicBezTo>
                    <a:pt x="10018" y="3057"/>
                    <a:pt x="10135" y="3237"/>
                    <a:pt x="10251" y="3428"/>
                  </a:cubicBezTo>
                  <a:cubicBezTo>
                    <a:pt x="10272" y="3449"/>
                    <a:pt x="10326" y="3471"/>
                    <a:pt x="10347" y="3449"/>
                  </a:cubicBezTo>
                  <a:cubicBezTo>
                    <a:pt x="10379" y="3439"/>
                    <a:pt x="10389" y="3386"/>
                    <a:pt x="10379" y="3364"/>
                  </a:cubicBezTo>
                  <a:cubicBezTo>
                    <a:pt x="10294" y="3227"/>
                    <a:pt x="10219" y="3110"/>
                    <a:pt x="10135" y="2993"/>
                  </a:cubicBezTo>
                  <a:cubicBezTo>
                    <a:pt x="10028" y="2813"/>
                    <a:pt x="9869" y="2675"/>
                    <a:pt x="9742" y="2516"/>
                  </a:cubicBezTo>
                  <a:lnTo>
                    <a:pt x="9944" y="2473"/>
                  </a:lnTo>
                  <a:cubicBezTo>
                    <a:pt x="9954" y="2494"/>
                    <a:pt x="9975" y="2516"/>
                    <a:pt x="10018" y="2516"/>
                  </a:cubicBezTo>
                  <a:cubicBezTo>
                    <a:pt x="10368" y="2632"/>
                    <a:pt x="10612" y="3099"/>
                    <a:pt x="10792" y="3418"/>
                  </a:cubicBezTo>
                  <a:cubicBezTo>
                    <a:pt x="10920" y="3683"/>
                    <a:pt x="11037" y="3959"/>
                    <a:pt x="11174" y="4213"/>
                  </a:cubicBezTo>
                  <a:cubicBezTo>
                    <a:pt x="11355" y="4532"/>
                    <a:pt x="11535" y="4850"/>
                    <a:pt x="11663" y="5190"/>
                  </a:cubicBezTo>
                  <a:cubicBezTo>
                    <a:pt x="11779" y="5455"/>
                    <a:pt x="11885" y="5731"/>
                    <a:pt x="11981" y="5996"/>
                  </a:cubicBezTo>
                  <a:cubicBezTo>
                    <a:pt x="11981" y="6017"/>
                    <a:pt x="11992" y="6049"/>
                    <a:pt x="12023" y="6070"/>
                  </a:cubicBezTo>
                  <a:cubicBezTo>
                    <a:pt x="12076" y="6092"/>
                    <a:pt x="12140" y="6039"/>
                    <a:pt x="12119" y="5986"/>
                  </a:cubicBezTo>
                  <a:lnTo>
                    <a:pt x="11832" y="5275"/>
                  </a:lnTo>
                  <a:cubicBezTo>
                    <a:pt x="11673" y="4861"/>
                    <a:pt x="11461" y="4479"/>
                    <a:pt x="11249" y="4107"/>
                  </a:cubicBezTo>
                  <a:cubicBezTo>
                    <a:pt x="11058" y="3736"/>
                    <a:pt x="10909" y="3333"/>
                    <a:pt x="10686" y="2972"/>
                  </a:cubicBezTo>
                  <a:cubicBezTo>
                    <a:pt x="10538" y="2760"/>
                    <a:pt x="10389" y="2547"/>
                    <a:pt x="10166" y="2431"/>
                  </a:cubicBezTo>
                  <a:cubicBezTo>
                    <a:pt x="10368" y="2409"/>
                    <a:pt x="10559" y="2378"/>
                    <a:pt x="10750" y="2420"/>
                  </a:cubicBezTo>
                  <a:cubicBezTo>
                    <a:pt x="10856" y="2441"/>
                    <a:pt x="10952" y="2484"/>
                    <a:pt x="11058" y="2516"/>
                  </a:cubicBezTo>
                  <a:cubicBezTo>
                    <a:pt x="11132" y="2537"/>
                    <a:pt x="11217" y="2558"/>
                    <a:pt x="11302" y="2590"/>
                  </a:cubicBezTo>
                  <a:lnTo>
                    <a:pt x="11334" y="2590"/>
                  </a:lnTo>
                  <a:cubicBezTo>
                    <a:pt x="11429" y="2696"/>
                    <a:pt x="11503" y="2813"/>
                    <a:pt x="11588" y="2940"/>
                  </a:cubicBezTo>
                  <a:cubicBezTo>
                    <a:pt x="11811" y="3280"/>
                    <a:pt x="12013" y="3651"/>
                    <a:pt x="12140" y="4065"/>
                  </a:cubicBezTo>
                  <a:cubicBezTo>
                    <a:pt x="12310" y="4595"/>
                    <a:pt x="12331" y="5147"/>
                    <a:pt x="12448" y="5678"/>
                  </a:cubicBezTo>
                  <a:cubicBezTo>
                    <a:pt x="12607" y="6346"/>
                    <a:pt x="12777" y="6994"/>
                    <a:pt x="12978" y="7641"/>
                  </a:cubicBezTo>
                  <a:cubicBezTo>
                    <a:pt x="13106" y="8034"/>
                    <a:pt x="13254" y="8416"/>
                    <a:pt x="13392" y="8798"/>
                  </a:cubicBezTo>
                  <a:cubicBezTo>
                    <a:pt x="13573" y="9307"/>
                    <a:pt x="13636" y="9848"/>
                    <a:pt x="13838" y="10336"/>
                  </a:cubicBezTo>
                  <a:cubicBezTo>
                    <a:pt x="13997" y="10708"/>
                    <a:pt x="14209" y="11069"/>
                    <a:pt x="14422" y="11408"/>
                  </a:cubicBezTo>
                  <a:cubicBezTo>
                    <a:pt x="14570" y="11652"/>
                    <a:pt x="14676" y="11907"/>
                    <a:pt x="14772" y="12151"/>
                  </a:cubicBezTo>
                  <a:cubicBezTo>
                    <a:pt x="14782" y="12193"/>
                    <a:pt x="14804" y="12247"/>
                    <a:pt x="14825" y="12289"/>
                  </a:cubicBezTo>
                  <a:cubicBezTo>
                    <a:pt x="14804" y="12300"/>
                    <a:pt x="14804" y="12310"/>
                    <a:pt x="14793" y="12342"/>
                  </a:cubicBezTo>
                  <a:cubicBezTo>
                    <a:pt x="14782" y="12363"/>
                    <a:pt x="14782" y="12406"/>
                    <a:pt x="14761" y="12438"/>
                  </a:cubicBezTo>
                  <a:lnTo>
                    <a:pt x="14751" y="12416"/>
                  </a:lnTo>
                  <a:cubicBezTo>
                    <a:pt x="14549" y="12183"/>
                    <a:pt x="14369" y="11918"/>
                    <a:pt x="14188" y="11663"/>
                  </a:cubicBezTo>
                  <a:cubicBezTo>
                    <a:pt x="13658" y="10909"/>
                    <a:pt x="13339" y="10029"/>
                    <a:pt x="12947" y="9201"/>
                  </a:cubicBezTo>
                  <a:cubicBezTo>
                    <a:pt x="12915" y="9116"/>
                    <a:pt x="12787" y="9169"/>
                    <a:pt x="12830" y="9254"/>
                  </a:cubicBezTo>
                  <a:cubicBezTo>
                    <a:pt x="13085" y="9753"/>
                    <a:pt x="13286" y="10283"/>
                    <a:pt x="13530" y="10793"/>
                  </a:cubicBezTo>
                  <a:cubicBezTo>
                    <a:pt x="13849" y="11429"/>
                    <a:pt x="14262" y="12034"/>
                    <a:pt x="14729" y="12575"/>
                  </a:cubicBezTo>
                  <a:cubicBezTo>
                    <a:pt x="14751" y="12607"/>
                    <a:pt x="14761" y="12607"/>
                    <a:pt x="14793" y="12607"/>
                  </a:cubicBezTo>
                  <a:lnTo>
                    <a:pt x="14793" y="12650"/>
                  </a:lnTo>
                  <a:cubicBezTo>
                    <a:pt x="14804" y="12756"/>
                    <a:pt x="14836" y="12862"/>
                    <a:pt x="14857" y="12968"/>
                  </a:cubicBezTo>
                  <a:cubicBezTo>
                    <a:pt x="14846" y="13011"/>
                    <a:pt x="14857" y="13074"/>
                    <a:pt x="14878" y="13127"/>
                  </a:cubicBezTo>
                  <a:cubicBezTo>
                    <a:pt x="14793" y="13053"/>
                    <a:pt x="14719" y="13000"/>
                    <a:pt x="14634" y="12947"/>
                  </a:cubicBezTo>
                  <a:lnTo>
                    <a:pt x="14644" y="12947"/>
                  </a:lnTo>
                  <a:cubicBezTo>
                    <a:pt x="14719" y="12936"/>
                    <a:pt x="14719" y="12841"/>
                    <a:pt x="14644" y="12820"/>
                  </a:cubicBezTo>
                  <a:cubicBezTo>
                    <a:pt x="14305" y="12480"/>
                    <a:pt x="13997" y="12098"/>
                    <a:pt x="13615" y="11801"/>
                  </a:cubicBezTo>
                  <a:cubicBezTo>
                    <a:pt x="13392" y="11620"/>
                    <a:pt x="13127" y="11493"/>
                    <a:pt x="12883" y="11334"/>
                  </a:cubicBezTo>
                  <a:cubicBezTo>
                    <a:pt x="12628" y="11175"/>
                    <a:pt x="12416" y="10973"/>
                    <a:pt x="12183" y="10782"/>
                  </a:cubicBezTo>
                  <a:cubicBezTo>
                    <a:pt x="12151" y="10761"/>
                    <a:pt x="12130" y="10740"/>
                    <a:pt x="12098" y="10750"/>
                  </a:cubicBezTo>
                  <a:cubicBezTo>
                    <a:pt x="12045" y="10750"/>
                    <a:pt x="12013" y="10825"/>
                    <a:pt x="12066" y="10867"/>
                  </a:cubicBezTo>
                  <a:cubicBezTo>
                    <a:pt x="12076" y="10878"/>
                    <a:pt x="12098" y="10888"/>
                    <a:pt x="12119" y="10909"/>
                  </a:cubicBezTo>
                  <a:cubicBezTo>
                    <a:pt x="12310" y="11079"/>
                    <a:pt x="12522" y="11249"/>
                    <a:pt x="12734" y="11398"/>
                  </a:cubicBezTo>
                  <a:cubicBezTo>
                    <a:pt x="12978" y="11557"/>
                    <a:pt x="13233" y="11684"/>
                    <a:pt x="13456" y="11843"/>
                  </a:cubicBezTo>
                  <a:cubicBezTo>
                    <a:pt x="13849" y="12140"/>
                    <a:pt x="14167" y="12522"/>
                    <a:pt x="14517" y="12883"/>
                  </a:cubicBezTo>
                  <a:cubicBezTo>
                    <a:pt x="14453" y="12841"/>
                    <a:pt x="14379" y="12798"/>
                    <a:pt x="14305" y="12788"/>
                  </a:cubicBezTo>
                  <a:cubicBezTo>
                    <a:pt x="14156" y="12713"/>
                    <a:pt x="14029" y="12607"/>
                    <a:pt x="13880" y="12512"/>
                  </a:cubicBezTo>
                  <a:cubicBezTo>
                    <a:pt x="13583" y="12321"/>
                    <a:pt x="13254" y="12193"/>
                    <a:pt x="12968" y="11992"/>
                  </a:cubicBezTo>
                  <a:cubicBezTo>
                    <a:pt x="12596" y="11758"/>
                    <a:pt x="12257" y="11472"/>
                    <a:pt x="11907" y="11228"/>
                  </a:cubicBezTo>
                  <a:cubicBezTo>
                    <a:pt x="10973" y="10506"/>
                    <a:pt x="10071" y="9742"/>
                    <a:pt x="9148" y="9021"/>
                  </a:cubicBezTo>
                  <a:cubicBezTo>
                    <a:pt x="9063" y="8967"/>
                    <a:pt x="8999" y="9074"/>
                    <a:pt x="9063" y="9127"/>
                  </a:cubicBezTo>
                  <a:cubicBezTo>
                    <a:pt x="10262" y="10039"/>
                    <a:pt x="11397" y="11037"/>
                    <a:pt x="12628" y="11928"/>
                  </a:cubicBezTo>
                  <a:cubicBezTo>
                    <a:pt x="12925" y="12140"/>
                    <a:pt x="13244" y="12310"/>
                    <a:pt x="13573" y="12469"/>
                  </a:cubicBezTo>
                  <a:cubicBezTo>
                    <a:pt x="13743" y="12565"/>
                    <a:pt x="13923" y="12682"/>
                    <a:pt x="14082" y="12788"/>
                  </a:cubicBezTo>
                  <a:cubicBezTo>
                    <a:pt x="14050" y="12798"/>
                    <a:pt x="14029" y="12820"/>
                    <a:pt x="13997" y="12851"/>
                  </a:cubicBezTo>
                  <a:cubicBezTo>
                    <a:pt x="13976" y="12841"/>
                    <a:pt x="13944" y="12830"/>
                    <a:pt x="13934" y="12841"/>
                  </a:cubicBezTo>
                  <a:cubicBezTo>
                    <a:pt x="13902" y="12851"/>
                    <a:pt x="13891" y="12883"/>
                    <a:pt x="13891" y="12904"/>
                  </a:cubicBezTo>
                  <a:cubicBezTo>
                    <a:pt x="13509" y="12777"/>
                    <a:pt x="13095" y="12745"/>
                    <a:pt x="12681" y="12671"/>
                  </a:cubicBezTo>
                  <a:cubicBezTo>
                    <a:pt x="12405" y="12618"/>
                    <a:pt x="12151" y="12469"/>
                    <a:pt x="11917" y="12321"/>
                  </a:cubicBezTo>
                  <a:cubicBezTo>
                    <a:pt x="12246" y="12374"/>
                    <a:pt x="12575" y="12448"/>
                    <a:pt x="12894" y="12554"/>
                  </a:cubicBezTo>
                  <a:cubicBezTo>
                    <a:pt x="13201" y="12639"/>
                    <a:pt x="13498" y="12777"/>
                    <a:pt x="13796" y="12883"/>
                  </a:cubicBezTo>
                  <a:cubicBezTo>
                    <a:pt x="13838" y="12894"/>
                    <a:pt x="13870" y="12873"/>
                    <a:pt x="13880" y="12841"/>
                  </a:cubicBezTo>
                  <a:cubicBezTo>
                    <a:pt x="13902" y="12777"/>
                    <a:pt x="13827" y="12745"/>
                    <a:pt x="13774" y="12735"/>
                  </a:cubicBezTo>
                  <a:lnTo>
                    <a:pt x="13573" y="12660"/>
                  </a:lnTo>
                  <a:cubicBezTo>
                    <a:pt x="13032" y="12427"/>
                    <a:pt x="12448" y="12268"/>
                    <a:pt x="11864" y="12183"/>
                  </a:cubicBezTo>
                  <a:cubicBezTo>
                    <a:pt x="11811" y="12162"/>
                    <a:pt x="11779" y="12215"/>
                    <a:pt x="11779" y="12257"/>
                  </a:cubicBezTo>
                  <a:cubicBezTo>
                    <a:pt x="11769" y="12257"/>
                    <a:pt x="11758" y="12268"/>
                    <a:pt x="11748" y="12289"/>
                  </a:cubicBezTo>
                  <a:cubicBezTo>
                    <a:pt x="11694" y="12353"/>
                    <a:pt x="11769" y="12395"/>
                    <a:pt x="11822" y="12416"/>
                  </a:cubicBezTo>
                  <a:cubicBezTo>
                    <a:pt x="12023" y="12554"/>
                    <a:pt x="12236" y="12671"/>
                    <a:pt x="12458" y="12745"/>
                  </a:cubicBezTo>
                  <a:cubicBezTo>
                    <a:pt x="12734" y="12830"/>
                    <a:pt x="13032" y="12851"/>
                    <a:pt x="13318" y="12904"/>
                  </a:cubicBezTo>
                  <a:cubicBezTo>
                    <a:pt x="12989" y="12873"/>
                    <a:pt x="12660" y="12830"/>
                    <a:pt x="12331" y="12777"/>
                  </a:cubicBezTo>
                  <a:cubicBezTo>
                    <a:pt x="11758" y="12671"/>
                    <a:pt x="11196" y="12469"/>
                    <a:pt x="10686" y="12215"/>
                  </a:cubicBezTo>
                  <a:cubicBezTo>
                    <a:pt x="10495" y="12130"/>
                    <a:pt x="10315" y="12045"/>
                    <a:pt x="10135" y="11928"/>
                  </a:cubicBezTo>
                  <a:cubicBezTo>
                    <a:pt x="10060" y="11886"/>
                    <a:pt x="10007" y="12002"/>
                    <a:pt x="10071" y="12045"/>
                  </a:cubicBezTo>
                  <a:cubicBezTo>
                    <a:pt x="10495" y="12300"/>
                    <a:pt x="10962" y="12501"/>
                    <a:pt x="11429" y="12671"/>
                  </a:cubicBezTo>
                  <a:cubicBezTo>
                    <a:pt x="12246" y="12979"/>
                    <a:pt x="13138" y="13000"/>
                    <a:pt x="13997" y="13117"/>
                  </a:cubicBezTo>
                  <a:lnTo>
                    <a:pt x="13997" y="13117"/>
                  </a:lnTo>
                  <a:cubicBezTo>
                    <a:pt x="14008" y="13148"/>
                    <a:pt x="14040" y="13170"/>
                    <a:pt x="14050" y="13202"/>
                  </a:cubicBezTo>
                  <a:cubicBezTo>
                    <a:pt x="13679" y="13159"/>
                    <a:pt x="13297" y="13095"/>
                    <a:pt x="12925" y="13064"/>
                  </a:cubicBezTo>
                  <a:cubicBezTo>
                    <a:pt x="12543" y="13042"/>
                    <a:pt x="12151" y="13000"/>
                    <a:pt x="11769" y="12904"/>
                  </a:cubicBezTo>
                  <a:cubicBezTo>
                    <a:pt x="11461" y="12830"/>
                    <a:pt x="11143" y="12735"/>
                    <a:pt x="10824" y="12692"/>
                  </a:cubicBezTo>
                  <a:cubicBezTo>
                    <a:pt x="10601" y="12671"/>
                    <a:pt x="10389" y="12639"/>
                    <a:pt x="10166" y="12618"/>
                  </a:cubicBezTo>
                  <a:cubicBezTo>
                    <a:pt x="10124" y="12618"/>
                    <a:pt x="10103" y="12629"/>
                    <a:pt x="10081" y="12671"/>
                  </a:cubicBezTo>
                  <a:cubicBezTo>
                    <a:pt x="10081" y="12713"/>
                    <a:pt x="10113" y="12735"/>
                    <a:pt x="10135" y="12745"/>
                  </a:cubicBezTo>
                  <a:cubicBezTo>
                    <a:pt x="10336" y="12777"/>
                    <a:pt x="10548" y="12798"/>
                    <a:pt x="10750" y="12830"/>
                  </a:cubicBezTo>
                  <a:cubicBezTo>
                    <a:pt x="11132" y="12883"/>
                    <a:pt x="11493" y="13000"/>
                    <a:pt x="11864" y="13085"/>
                  </a:cubicBezTo>
                  <a:cubicBezTo>
                    <a:pt x="12140" y="13148"/>
                    <a:pt x="12437" y="13170"/>
                    <a:pt x="12724" y="13191"/>
                  </a:cubicBezTo>
                  <a:cubicBezTo>
                    <a:pt x="13148" y="13212"/>
                    <a:pt x="13573" y="13276"/>
                    <a:pt x="13997" y="13329"/>
                  </a:cubicBezTo>
                  <a:cubicBezTo>
                    <a:pt x="14029" y="13329"/>
                    <a:pt x="14061" y="13350"/>
                    <a:pt x="14093" y="13329"/>
                  </a:cubicBezTo>
                  <a:cubicBezTo>
                    <a:pt x="14103" y="13329"/>
                    <a:pt x="14114" y="13318"/>
                    <a:pt x="14135" y="13308"/>
                  </a:cubicBezTo>
                  <a:cubicBezTo>
                    <a:pt x="14167" y="13350"/>
                    <a:pt x="14220" y="13382"/>
                    <a:pt x="14273" y="13424"/>
                  </a:cubicBezTo>
                  <a:cubicBezTo>
                    <a:pt x="14082" y="13414"/>
                    <a:pt x="13880" y="13414"/>
                    <a:pt x="13689" y="13382"/>
                  </a:cubicBezTo>
                  <a:cubicBezTo>
                    <a:pt x="13424" y="13361"/>
                    <a:pt x="13159" y="13329"/>
                    <a:pt x="12894" y="13318"/>
                  </a:cubicBezTo>
                  <a:cubicBezTo>
                    <a:pt x="12363" y="13308"/>
                    <a:pt x="11832" y="13329"/>
                    <a:pt x="11302" y="13276"/>
                  </a:cubicBezTo>
                  <a:cubicBezTo>
                    <a:pt x="11037" y="13265"/>
                    <a:pt x="10771" y="13202"/>
                    <a:pt x="10506" y="13159"/>
                  </a:cubicBezTo>
                  <a:cubicBezTo>
                    <a:pt x="10028" y="13085"/>
                    <a:pt x="9551" y="13011"/>
                    <a:pt x="9095" y="12894"/>
                  </a:cubicBezTo>
                  <a:cubicBezTo>
                    <a:pt x="8988" y="12851"/>
                    <a:pt x="8893" y="12830"/>
                    <a:pt x="8797" y="12788"/>
                  </a:cubicBezTo>
                  <a:cubicBezTo>
                    <a:pt x="8840" y="12745"/>
                    <a:pt x="8840" y="12671"/>
                    <a:pt x="8787" y="12629"/>
                  </a:cubicBezTo>
                  <a:cubicBezTo>
                    <a:pt x="8670" y="12554"/>
                    <a:pt x="8522" y="12533"/>
                    <a:pt x="8384" y="12501"/>
                  </a:cubicBezTo>
                  <a:cubicBezTo>
                    <a:pt x="8012" y="12342"/>
                    <a:pt x="7641" y="12140"/>
                    <a:pt x="7259" y="12002"/>
                  </a:cubicBezTo>
                  <a:cubicBezTo>
                    <a:pt x="6993" y="11896"/>
                    <a:pt x="6718" y="11833"/>
                    <a:pt x="6452" y="11727"/>
                  </a:cubicBezTo>
                  <a:cubicBezTo>
                    <a:pt x="6293" y="11652"/>
                    <a:pt x="6134" y="11557"/>
                    <a:pt x="5975" y="11472"/>
                  </a:cubicBezTo>
                  <a:cubicBezTo>
                    <a:pt x="5805" y="11355"/>
                    <a:pt x="5625" y="11228"/>
                    <a:pt x="5465" y="11100"/>
                  </a:cubicBezTo>
                  <a:cubicBezTo>
                    <a:pt x="5285" y="10973"/>
                    <a:pt x="5083" y="10825"/>
                    <a:pt x="4935" y="10665"/>
                  </a:cubicBezTo>
                  <a:cubicBezTo>
                    <a:pt x="4839" y="10517"/>
                    <a:pt x="4776" y="10358"/>
                    <a:pt x="4712" y="10198"/>
                  </a:cubicBezTo>
                  <a:cubicBezTo>
                    <a:pt x="4659" y="10082"/>
                    <a:pt x="4616" y="9954"/>
                    <a:pt x="4595" y="9827"/>
                  </a:cubicBezTo>
                  <a:cubicBezTo>
                    <a:pt x="4574" y="9774"/>
                    <a:pt x="4574" y="9742"/>
                    <a:pt x="4563" y="9689"/>
                  </a:cubicBezTo>
                  <a:cubicBezTo>
                    <a:pt x="4532" y="9445"/>
                    <a:pt x="4457" y="9212"/>
                    <a:pt x="4394" y="8967"/>
                  </a:cubicBezTo>
                  <a:cubicBezTo>
                    <a:pt x="4351" y="8798"/>
                    <a:pt x="4298" y="8628"/>
                    <a:pt x="4245" y="8447"/>
                  </a:cubicBezTo>
                  <a:cubicBezTo>
                    <a:pt x="4234" y="8426"/>
                    <a:pt x="4234" y="8394"/>
                    <a:pt x="4224" y="8373"/>
                  </a:cubicBezTo>
                  <a:cubicBezTo>
                    <a:pt x="4234" y="8363"/>
                    <a:pt x="4234" y="8363"/>
                    <a:pt x="4234" y="8341"/>
                  </a:cubicBezTo>
                  <a:lnTo>
                    <a:pt x="4234" y="8331"/>
                  </a:lnTo>
                  <a:cubicBezTo>
                    <a:pt x="4309" y="8437"/>
                    <a:pt x="4394" y="8543"/>
                    <a:pt x="4457" y="8660"/>
                  </a:cubicBezTo>
                  <a:cubicBezTo>
                    <a:pt x="4712" y="9021"/>
                    <a:pt x="4882" y="9424"/>
                    <a:pt x="5189" y="9721"/>
                  </a:cubicBezTo>
                  <a:cubicBezTo>
                    <a:pt x="5508" y="10029"/>
                    <a:pt x="5900" y="10241"/>
                    <a:pt x="6261" y="10496"/>
                  </a:cubicBezTo>
                  <a:cubicBezTo>
                    <a:pt x="6293" y="10517"/>
                    <a:pt x="6336" y="10506"/>
                    <a:pt x="6357" y="10485"/>
                  </a:cubicBezTo>
                  <a:cubicBezTo>
                    <a:pt x="6389" y="10453"/>
                    <a:pt x="6367" y="10411"/>
                    <a:pt x="6346" y="10389"/>
                  </a:cubicBezTo>
                  <a:cubicBezTo>
                    <a:pt x="6282" y="10347"/>
                    <a:pt x="6208" y="10294"/>
                    <a:pt x="6155" y="10251"/>
                  </a:cubicBezTo>
                  <a:cubicBezTo>
                    <a:pt x="5826" y="10029"/>
                    <a:pt x="5455" y="9827"/>
                    <a:pt x="5189" y="9509"/>
                  </a:cubicBezTo>
                  <a:cubicBezTo>
                    <a:pt x="4871" y="9084"/>
                    <a:pt x="4638" y="8607"/>
                    <a:pt x="4298" y="8182"/>
                  </a:cubicBezTo>
                  <a:cubicBezTo>
                    <a:pt x="4277" y="8161"/>
                    <a:pt x="4266" y="8108"/>
                    <a:pt x="4234" y="8076"/>
                  </a:cubicBezTo>
                  <a:lnTo>
                    <a:pt x="4234" y="7577"/>
                  </a:lnTo>
                  <a:cubicBezTo>
                    <a:pt x="4266" y="7514"/>
                    <a:pt x="4298" y="7429"/>
                    <a:pt x="4330" y="7365"/>
                  </a:cubicBezTo>
                  <a:cubicBezTo>
                    <a:pt x="4457" y="6951"/>
                    <a:pt x="4500" y="6506"/>
                    <a:pt x="4723" y="6102"/>
                  </a:cubicBezTo>
                  <a:lnTo>
                    <a:pt x="4882" y="5826"/>
                  </a:lnTo>
                  <a:cubicBezTo>
                    <a:pt x="5030" y="6060"/>
                    <a:pt x="5189" y="6304"/>
                    <a:pt x="5338" y="6559"/>
                  </a:cubicBezTo>
                  <a:cubicBezTo>
                    <a:pt x="5391" y="6633"/>
                    <a:pt x="5497" y="6559"/>
                    <a:pt x="5455" y="6484"/>
                  </a:cubicBezTo>
                  <a:cubicBezTo>
                    <a:pt x="5296" y="6240"/>
                    <a:pt x="5136" y="5975"/>
                    <a:pt x="4977" y="5710"/>
                  </a:cubicBezTo>
                  <a:cubicBezTo>
                    <a:pt x="5062" y="5582"/>
                    <a:pt x="5136" y="5476"/>
                    <a:pt x="5221" y="5359"/>
                  </a:cubicBezTo>
                  <a:cubicBezTo>
                    <a:pt x="5285" y="5508"/>
                    <a:pt x="5380" y="5635"/>
                    <a:pt x="5455" y="5773"/>
                  </a:cubicBezTo>
                  <a:cubicBezTo>
                    <a:pt x="5678" y="6145"/>
                    <a:pt x="5922" y="6506"/>
                    <a:pt x="6208" y="6835"/>
                  </a:cubicBezTo>
                  <a:cubicBezTo>
                    <a:pt x="6558" y="7248"/>
                    <a:pt x="6983" y="7567"/>
                    <a:pt x="7397" y="7906"/>
                  </a:cubicBezTo>
                  <a:cubicBezTo>
                    <a:pt x="7460" y="7959"/>
                    <a:pt x="7556" y="7864"/>
                    <a:pt x="7482" y="7811"/>
                  </a:cubicBezTo>
                  <a:cubicBezTo>
                    <a:pt x="7216" y="7588"/>
                    <a:pt x="6940" y="7376"/>
                    <a:pt x="6675" y="7142"/>
                  </a:cubicBezTo>
                  <a:cubicBezTo>
                    <a:pt x="6102" y="6590"/>
                    <a:pt x="5667" y="5933"/>
                    <a:pt x="5296" y="5243"/>
                  </a:cubicBezTo>
                  <a:cubicBezTo>
                    <a:pt x="5391" y="5094"/>
                    <a:pt x="5487" y="4967"/>
                    <a:pt x="5593" y="4818"/>
                  </a:cubicBezTo>
                  <a:cubicBezTo>
                    <a:pt x="5614" y="4840"/>
                    <a:pt x="5625" y="4871"/>
                    <a:pt x="5646" y="4882"/>
                  </a:cubicBezTo>
                  <a:cubicBezTo>
                    <a:pt x="5699" y="4946"/>
                    <a:pt x="5805" y="4871"/>
                    <a:pt x="5752" y="4808"/>
                  </a:cubicBezTo>
                  <a:cubicBezTo>
                    <a:pt x="5720" y="4776"/>
                    <a:pt x="5709" y="4755"/>
                    <a:pt x="5678" y="4712"/>
                  </a:cubicBezTo>
                  <a:cubicBezTo>
                    <a:pt x="5784" y="4606"/>
                    <a:pt x="5890" y="4500"/>
                    <a:pt x="5985" y="4394"/>
                  </a:cubicBezTo>
                  <a:cubicBezTo>
                    <a:pt x="6070" y="4309"/>
                    <a:pt x="6145" y="4224"/>
                    <a:pt x="6219" y="4129"/>
                  </a:cubicBezTo>
                  <a:cubicBezTo>
                    <a:pt x="6357" y="4012"/>
                    <a:pt x="6505" y="3906"/>
                    <a:pt x="6633" y="3778"/>
                  </a:cubicBezTo>
                  <a:cubicBezTo>
                    <a:pt x="6824" y="3640"/>
                    <a:pt x="6993" y="3460"/>
                    <a:pt x="7184" y="3333"/>
                  </a:cubicBezTo>
                  <a:cubicBezTo>
                    <a:pt x="7375" y="3216"/>
                    <a:pt x="7588" y="3120"/>
                    <a:pt x="7800" y="3057"/>
                  </a:cubicBezTo>
                  <a:cubicBezTo>
                    <a:pt x="8044" y="2982"/>
                    <a:pt x="8277" y="2961"/>
                    <a:pt x="8532" y="2898"/>
                  </a:cubicBezTo>
                  <a:cubicBezTo>
                    <a:pt x="8882" y="2781"/>
                    <a:pt x="9222" y="2643"/>
                    <a:pt x="9583" y="2537"/>
                  </a:cubicBezTo>
                  <a:close/>
                  <a:moveTo>
                    <a:pt x="2261" y="13021"/>
                  </a:moveTo>
                  <a:cubicBezTo>
                    <a:pt x="2144" y="13159"/>
                    <a:pt x="2048" y="13350"/>
                    <a:pt x="1942" y="13552"/>
                  </a:cubicBezTo>
                  <a:cubicBezTo>
                    <a:pt x="1783" y="13849"/>
                    <a:pt x="1624" y="14157"/>
                    <a:pt x="1528" y="14486"/>
                  </a:cubicBezTo>
                  <a:cubicBezTo>
                    <a:pt x="1433" y="14836"/>
                    <a:pt x="1390" y="15197"/>
                    <a:pt x="1380" y="15536"/>
                  </a:cubicBezTo>
                  <a:cubicBezTo>
                    <a:pt x="1369" y="16130"/>
                    <a:pt x="1528" y="16714"/>
                    <a:pt x="1592" y="17319"/>
                  </a:cubicBezTo>
                  <a:cubicBezTo>
                    <a:pt x="1613" y="17510"/>
                    <a:pt x="1582" y="17701"/>
                    <a:pt x="1528" y="17881"/>
                  </a:cubicBezTo>
                  <a:cubicBezTo>
                    <a:pt x="1316" y="18391"/>
                    <a:pt x="998" y="18889"/>
                    <a:pt x="1146" y="19462"/>
                  </a:cubicBezTo>
                  <a:cubicBezTo>
                    <a:pt x="1199" y="19675"/>
                    <a:pt x="1316" y="19866"/>
                    <a:pt x="1422" y="20057"/>
                  </a:cubicBezTo>
                  <a:cubicBezTo>
                    <a:pt x="1698" y="20609"/>
                    <a:pt x="2101" y="21065"/>
                    <a:pt x="2430" y="21574"/>
                  </a:cubicBezTo>
                  <a:cubicBezTo>
                    <a:pt x="2547" y="21744"/>
                    <a:pt x="2643" y="21946"/>
                    <a:pt x="2781" y="22115"/>
                  </a:cubicBezTo>
                  <a:cubicBezTo>
                    <a:pt x="2961" y="22338"/>
                    <a:pt x="3173" y="22561"/>
                    <a:pt x="3449" y="22699"/>
                  </a:cubicBezTo>
                  <a:lnTo>
                    <a:pt x="3470" y="22699"/>
                  </a:lnTo>
                  <a:lnTo>
                    <a:pt x="3470" y="22710"/>
                  </a:lnTo>
                  <a:cubicBezTo>
                    <a:pt x="3492" y="22742"/>
                    <a:pt x="3545" y="22752"/>
                    <a:pt x="3587" y="22752"/>
                  </a:cubicBezTo>
                  <a:lnTo>
                    <a:pt x="3630" y="22752"/>
                  </a:lnTo>
                  <a:cubicBezTo>
                    <a:pt x="3651" y="22752"/>
                    <a:pt x="3683" y="22763"/>
                    <a:pt x="3704" y="22763"/>
                  </a:cubicBezTo>
                  <a:lnTo>
                    <a:pt x="3746" y="22763"/>
                  </a:lnTo>
                  <a:cubicBezTo>
                    <a:pt x="3768" y="22784"/>
                    <a:pt x="3799" y="22763"/>
                    <a:pt x="3810" y="22742"/>
                  </a:cubicBezTo>
                  <a:cubicBezTo>
                    <a:pt x="3852" y="22742"/>
                    <a:pt x="3905" y="22720"/>
                    <a:pt x="3948" y="22720"/>
                  </a:cubicBezTo>
                  <a:cubicBezTo>
                    <a:pt x="4553" y="22657"/>
                    <a:pt x="5094" y="22370"/>
                    <a:pt x="5603" y="22031"/>
                  </a:cubicBezTo>
                  <a:cubicBezTo>
                    <a:pt x="5625" y="22020"/>
                    <a:pt x="5635" y="21967"/>
                    <a:pt x="5614" y="21946"/>
                  </a:cubicBezTo>
                  <a:cubicBezTo>
                    <a:pt x="5572" y="21893"/>
                    <a:pt x="5518" y="21924"/>
                    <a:pt x="5487" y="21956"/>
                  </a:cubicBezTo>
                  <a:cubicBezTo>
                    <a:pt x="4988" y="22275"/>
                    <a:pt x="4436" y="22540"/>
                    <a:pt x="3852" y="22593"/>
                  </a:cubicBezTo>
                  <a:cubicBezTo>
                    <a:pt x="3789" y="22593"/>
                    <a:pt x="3714" y="22604"/>
                    <a:pt x="3640" y="22604"/>
                  </a:cubicBezTo>
                  <a:cubicBezTo>
                    <a:pt x="3598" y="22604"/>
                    <a:pt x="3555" y="22593"/>
                    <a:pt x="3534" y="22582"/>
                  </a:cubicBezTo>
                  <a:cubicBezTo>
                    <a:pt x="3385" y="22529"/>
                    <a:pt x="3269" y="22423"/>
                    <a:pt x="3152" y="22317"/>
                  </a:cubicBezTo>
                  <a:cubicBezTo>
                    <a:pt x="2887" y="22073"/>
                    <a:pt x="2728" y="21755"/>
                    <a:pt x="2537" y="21468"/>
                  </a:cubicBezTo>
                  <a:cubicBezTo>
                    <a:pt x="2229" y="21001"/>
                    <a:pt x="1879" y="20577"/>
                    <a:pt x="1613" y="20099"/>
                  </a:cubicBezTo>
                  <a:cubicBezTo>
                    <a:pt x="1804" y="20205"/>
                    <a:pt x="2791" y="19696"/>
                    <a:pt x="2908" y="19632"/>
                  </a:cubicBezTo>
                  <a:cubicBezTo>
                    <a:pt x="2940" y="19622"/>
                    <a:pt x="2950" y="19579"/>
                    <a:pt x="2940" y="19537"/>
                  </a:cubicBezTo>
                  <a:cubicBezTo>
                    <a:pt x="2919" y="19516"/>
                    <a:pt x="2887" y="19505"/>
                    <a:pt x="2844" y="19516"/>
                  </a:cubicBezTo>
                  <a:lnTo>
                    <a:pt x="2526" y="19675"/>
                  </a:lnTo>
                  <a:cubicBezTo>
                    <a:pt x="2250" y="19791"/>
                    <a:pt x="1964" y="19940"/>
                    <a:pt x="1666" y="19982"/>
                  </a:cubicBezTo>
                  <a:cubicBezTo>
                    <a:pt x="1624" y="19961"/>
                    <a:pt x="1582" y="19993"/>
                    <a:pt x="1582" y="20036"/>
                  </a:cubicBezTo>
                  <a:lnTo>
                    <a:pt x="1582" y="20036"/>
                  </a:lnTo>
                  <a:cubicBezTo>
                    <a:pt x="1380" y="19696"/>
                    <a:pt x="1263" y="19452"/>
                    <a:pt x="1263" y="19155"/>
                  </a:cubicBezTo>
                  <a:cubicBezTo>
                    <a:pt x="1274" y="19155"/>
                    <a:pt x="1295" y="19155"/>
                    <a:pt x="1306" y="19144"/>
                  </a:cubicBezTo>
                  <a:cubicBezTo>
                    <a:pt x="1412" y="19091"/>
                    <a:pt x="1518" y="19006"/>
                    <a:pt x="1624" y="18943"/>
                  </a:cubicBezTo>
                  <a:cubicBezTo>
                    <a:pt x="1794" y="18826"/>
                    <a:pt x="1953" y="18709"/>
                    <a:pt x="2144" y="18614"/>
                  </a:cubicBezTo>
                  <a:cubicBezTo>
                    <a:pt x="2600" y="18359"/>
                    <a:pt x="3099" y="18210"/>
                    <a:pt x="3598" y="18072"/>
                  </a:cubicBezTo>
                  <a:cubicBezTo>
                    <a:pt x="3683" y="18041"/>
                    <a:pt x="3651" y="17924"/>
                    <a:pt x="3566" y="17934"/>
                  </a:cubicBezTo>
                  <a:cubicBezTo>
                    <a:pt x="3035" y="18083"/>
                    <a:pt x="2505" y="18253"/>
                    <a:pt x="2027" y="18518"/>
                  </a:cubicBezTo>
                  <a:cubicBezTo>
                    <a:pt x="1783" y="18656"/>
                    <a:pt x="1571" y="18836"/>
                    <a:pt x="1327" y="18985"/>
                  </a:cubicBezTo>
                  <a:cubicBezTo>
                    <a:pt x="1316" y="18985"/>
                    <a:pt x="1316" y="18996"/>
                    <a:pt x="1306" y="18996"/>
                  </a:cubicBezTo>
                  <a:cubicBezTo>
                    <a:pt x="1316" y="18879"/>
                    <a:pt x="1359" y="18762"/>
                    <a:pt x="1390" y="18614"/>
                  </a:cubicBezTo>
                  <a:cubicBezTo>
                    <a:pt x="1497" y="18316"/>
                    <a:pt x="1688" y="18041"/>
                    <a:pt x="1741" y="17733"/>
                  </a:cubicBezTo>
                  <a:cubicBezTo>
                    <a:pt x="1836" y="17287"/>
                    <a:pt x="1688" y="16831"/>
                    <a:pt x="1635" y="16396"/>
                  </a:cubicBezTo>
                  <a:cubicBezTo>
                    <a:pt x="1582" y="16088"/>
                    <a:pt x="1560" y="15770"/>
                    <a:pt x="1571" y="15451"/>
                  </a:cubicBezTo>
                  <a:cubicBezTo>
                    <a:pt x="1592" y="15451"/>
                    <a:pt x="1613" y="15441"/>
                    <a:pt x="1624" y="15419"/>
                  </a:cubicBezTo>
                  <a:cubicBezTo>
                    <a:pt x="1953" y="15260"/>
                    <a:pt x="2303" y="15122"/>
                    <a:pt x="2632" y="14963"/>
                  </a:cubicBezTo>
                  <a:cubicBezTo>
                    <a:pt x="2675" y="14952"/>
                    <a:pt x="2685" y="14910"/>
                    <a:pt x="2675" y="14889"/>
                  </a:cubicBezTo>
                  <a:cubicBezTo>
                    <a:pt x="2653" y="14857"/>
                    <a:pt x="2621" y="14836"/>
                    <a:pt x="2579" y="14846"/>
                  </a:cubicBezTo>
                  <a:cubicBezTo>
                    <a:pt x="2292" y="14963"/>
                    <a:pt x="2017" y="15080"/>
                    <a:pt x="1741" y="15218"/>
                  </a:cubicBezTo>
                  <a:cubicBezTo>
                    <a:pt x="1698" y="15239"/>
                    <a:pt x="1635" y="15260"/>
                    <a:pt x="1571" y="15292"/>
                  </a:cubicBezTo>
                  <a:cubicBezTo>
                    <a:pt x="1582" y="15016"/>
                    <a:pt x="1635" y="14751"/>
                    <a:pt x="1719" y="14486"/>
                  </a:cubicBezTo>
                  <a:cubicBezTo>
                    <a:pt x="1741" y="14486"/>
                    <a:pt x="1783" y="14475"/>
                    <a:pt x="1804" y="14464"/>
                  </a:cubicBezTo>
                  <a:cubicBezTo>
                    <a:pt x="1900" y="14422"/>
                    <a:pt x="1985" y="14379"/>
                    <a:pt x="2070" y="14337"/>
                  </a:cubicBezTo>
                  <a:cubicBezTo>
                    <a:pt x="2176" y="14284"/>
                    <a:pt x="2271" y="14252"/>
                    <a:pt x="2377" y="14199"/>
                  </a:cubicBezTo>
                  <a:cubicBezTo>
                    <a:pt x="2420" y="14178"/>
                    <a:pt x="2430" y="14146"/>
                    <a:pt x="2420" y="14114"/>
                  </a:cubicBezTo>
                  <a:cubicBezTo>
                    <a:pt x="2377" y="14040"/>
                    <a:pt x="2282" y="14104"/>
                    <a:pt x="2229" y="14125"/>
                  </a:cubicBezTo>
                  <a:cubicBezTo>
                    <a:pt x="2070" y="14199"/>
                    <a:pt x="1932" y="14273"/>
                    <a:pt x="1773" y="14337"/>
                  </a:cubicBezTo>
                  <a:cubicBezTo>
                    <a:pt x="1826" y="14199"/>
                    <a:pt x="1889" y="14050"/>
                    <a:pt x="1953" y="13902"/>
                  </a:cubicBezTo>
                  <a:cubicBezTo>
                    <a:pt x="2112" y="13594"/>
                    <a:pt x="2250" y="13276"/>
                    <a:pt x="2473" y="13011"/>
                  </a:cubicBezTo>
                  <a:cubicBezTo>
                    <a:pt x="2600" y="12873"/>
                    <a:pt x="2770" y="12788"/>
                    <a:pt x="2950" y="12713"/>
                  </a:cubicBezTo>
                  <a:cubicBezTo>
                    <a:pt x="3269" y="12639"/>
                    <a:pt x="3598" y="12639"/>
                    <a:pt x="3916" y="12629"/>
                  </a:cubicBezTo>
                  <a:cubicBezTo>
                    <a:pt x="4224" y="12629"/>
                    <a:pt x="4500" y="12671"/>
                    <a:pt x="4807" y="12692"/>
                  </a:cubicBezTo>
                  <a:cubicBezTo>
                    <a:pt x="4988" y="12713"/>
                    <a:pt x="5179" y="12735"/>
                    <a:pt x="5349" y="12777"/>
                  </a:cubicBezTo>
                  <a:cubicBezTo>
                    <a:pt x="5593" y="12841"/>
                    <a:pt x="5837" y="12851"/>
                    <a:pt x="6091" y="12873"/>
                  </a:cubicBezTo>
                  <a:cubicBezTo>
                    <a:pt x="6240" y="12894"/>
                    <a:pt x="6389" y="12926"/>
                    <a:pt x="6527" y="12936"/>
                  </a:cubicBezTo>
                  <a:cubicBezTo>
                    <a:pt x="7057" y="13011"/>
                    <a:pt x="7577" y="12894"/>
                    <a:pt x="8097" y="12873"/>
                  </a:cubicBezTo>
                  <a:cubicBezTo>
                    <a:pt x="8203" y="12873"/>
                    <a:pt x="8341" y="12851"/>
                    <a:pt x="8458" y="12883"/>
                  </a:cubicBezTo>
                  <a:cubicBezTo>
                    <a:pt x="8522" y="12894"/>
                    <a:pt x="8596" y="12926"/>
                    <a:pt x="8670" y="12947"/>
                  </a:cubicBezTo>
                  <a:cubicBezTo>
                    <a:pt x="8702" y="12957"/>
                    <a:pt x="8734" y="12936"/>
                    <a:pt x="8744" y="12904"/>
                  </a:cubicBezTo>
                  <a:cubicBezTo>
                    <a:pt x="8851" y="12947"/>
                    <a:pt x="8946" y="12989"/>
                    <a:pt x="9052" y="13011"/>
                  </a:cubicBezTo>
                  <a:cubicBezTo>
                    <a:pt x="9477" y="13138"/>
                    <a:pt x="9912" y="13202"/>
                    <a:pt x="10347" y="13265"/>
                  </a:cubicBezTo>
                  <a:cubicBezTo>
                    <a:pt x="10750" y="13329"/>
                    <a:pt x="11143" y="13424"/>
                    <a:pt x="11546" y="13435"/>
                  </a:cubicBezTo>
                  <a:cubicBezTo>
                    <a:pt x="12076" y="13477"/>
                    <a:pt x="12607" y="13435"/>
                    <a:pt x="13138" y="13477"/>
                  </a:cubicBezTo>
                  <a:cubicBezTo>
                    <a:pt x="13562" y="13531"/>
                    <a:pt x="13987" y="13541"/>
                    <a:pt x="14400" y="13584"/>
                  </a:cubicBezTo>
                  <a:cubicBezTo>
                    <a:pt x="14422" y="13584"/>
                    <a:pt x="14453" y="13573"/>
                    <a:pt x="14464" y="13562"/>
                  </a:cubicBezTo>
                  <a:lnTo>
                    <a:pt x="14581" y="13637"/>
                  </a:lnTo>
                  <a:cubicBezTo>
                    <a:pt x="14538" y="13637"/>
                    <a:pt x="14485" y="13637"/>
                    <a:pt x="14453" y="13647"/>
                  </a:cubicBezTo>
                  <a:cubicBezTo>
                    <a:pt x="14018" y="13573"/>
                    <a:pt x="13753" y="13615"/>
                    <a:pt x="13636" y="13690"/>
                  </a:cubicBezTo>
                  <a:cubicBezTo>
                    <a:pt x="13636" y="13637"/>
                    <a:pt x="13583" y="13584"/>
                    <a:pt x="13530" y="13626"/>
                  </a:cubicBezTo>
                  <a:cubicBezTo>
                    <a:pt x="13053" y="13594"/>
                    <a:pt x="12575" y="13594"/>
                    <a:pt x="12087" y="13626"/>
                  </a:cubicBezTo>
                  <a:cubicBezTo>
                    <a:pt x="11663" y="13637"/>
                    <a:pt x="11238" y="13690"/>
                    <a:pt x="10803" y="13668"/>
                  </a:cubicBezTo>
                  <a:cubicBezTo>
                    <a:pt x="10432" y="13637"/>
                    <a:pt x="10081" y="13541"/>
                    <a:pt x="9710" y="13488"/>
                  </a:cubicBezTo>
                  <a:cubicBezTo>
                    <a:pt x="9275" y="13424"/>
                    <a:pt x="8840" y="13435"/>
                    <a:pt x="8394" y="13467"/>
                  </a:cubicBezTo>
                  <a:lnTo>
                    <a:pt x="7641" y="13509"/>
                  </a:lnTo>
                  <a:cubicBezTo>
                    <a:pt x="7598" y="13509"/>
                    <a:pt x="7577" y="13541"/>
                    <a:pt x="7588" y="13584"/>
                  </a:cubicBezTo>
                  <a:cubicBezTo>
                    <a:pt x="7588" y="13626"/>
                    <a:pt x="7630" y="13647"/>
                    <a:pt x="7673" y="13637"/>
                  </a:cubicBezTo>
                  <a:cubicBezTo>
                    <a:pt x="7885" y="13626"/>
                    <a:pt x="8108" y="13615"/>
                    <a:pt x="8320" y="13594"/>
                  </a:cubicBezTo>
                  <a:cubicBezTo>
                    <a:pt x="8734" y="13584"/>
                    <a:pt x="9126" y="13562"/>
                    <a:pt x="9540" y="13594"/>
                  </a:cubicBezTo>
                  <a:cubicBezTo>
                    <a:pt x="9901" y="13626"/>
                    <a:pt x="10230" y="13722"/>
                    <a:pt x="10591" y="13775"/>
                  </a:cubicBezTo>
                  <a:cubicBezTo>
                    <a:pt x="10877" y="13806"/>
                    <a:pt x="11174" y="13806"/>
                    <a:pt x="11461" y="13785"/>
                  </a:cubicBezTo>
                  <a:cubicBezTo>
                    <a:pt x="12066" y="13753"/>
                    <a:pt x="12639" y="13700"/>
                    <a:pt x="13244" y="13732"/>
                  </a:cubicBezTo>
                  <a:cubicBezTo>
                    <a:pt x="13307" y="13732"/>
                    <a:pt x="13371" y="13743"/>
                    <a:pt x="13435" y="13743"/>
                  </a:cubicBezTo>
                  <a:cubicBezTo>
                    <a:pt x="12947" y="13881"/>
                    <a:pt x="12448" y="13944"/>
                    <a:pt x="11970" y="14104"/>
                  </a:cubicBezTo>
                  <a:cubicBezTo>
                    <a:pt x="11896" y="14146"/>
                    <a:pt x="11716" y="14146"/>
                    <a:pt x="11758" y="14252"/>
                  </a:cubicBezTo>
                  <a:cubicBezTo>
                    <a:pt x="11769" y="14284"/>
                    <a:pt x="11811" y="14305"/>
                    <a:pt x="11843" y="14284"/>
                  </a:cubicBezTo>
                  <a:cubicBezTo>
                    <a:pt x="11917" y="14263"/>
                    <a:pt x="11970" y="14252"/>
                    <a:pt x="12034" y="14220"/>
                  </a:cubicBezTo>
                  <a:cubicBezTo>
                    <a:pt x="12416" y="14104"/>
                    <a:pt x="12830" y="14019"/>
                    <a:pt x="13223" y="13934"/>
                  </a:cubicBezTo>
                  <a:cubicBezTo>
                    <a:pt x="13307" y="13902"/>
                    <a:pt x="13509" y="13881"/>
                    <a:pt x="13594" y="13828"/>
                  </a:cubicBezTo>
                  <a:cubicBezTo>
                    <a:pt x="13594" y="13881"/>
                    <a:pt x="13636" y="13934"/>
                    <a:pt x="13679" y="13966"/>
                  </a:cubicBezTo>
                  <a:cubicBezTo>
                    <a:pt x="13456" y="14061"/>
                    <a:pt x="13201" y="14125"/>
                    <a:pt x="12957" y="14178"/>
                  </a:cubicBezTo>
                  <a:cubicBezTo>
                    <a:pt x="12819" y="14220"/>
                    <a:pt x="12660" y="14252"/>
                    <a:pt x="12512" y="14284"/>
                  </a:cubicBezTo>
                  <a:cubicBezTo>
                    <a:pt x="12469" y="14305"/>
                    <a:pt x="12458" y="14326"/>
                    <a:pt x="12458" y="14369"/>
                  </a:cubicBezTo>
                  <a:cubicBezTo>
                    <a:pt x="12469" y="14411"/>
                    <a:pt x="12501" y="14422"/>
                    <a:pt x="12543" y="14422"/>
                  </a:cubicBezTo>
                  <a:cubicBezTo>
                    <a:pt x="12819" y="14358"/>
                    <a:pt x="13106" y="14305"/>
                    <a:pt x="13392" y="14220"/>
                  </a:cubicBezTo>
                  <a:cubicBezTo>
                    <a:pt x="13530" y="14178"/>
                    <a:pt x="13668" y="14146"/>
                    <a:pt x="13796" y="14072"/>
                  </a:cubicBezTo>
                  <a:cubicBezTo>
                    <a:pt x="13838" y="14104"/>
                    <a:pt x="13880" y="14114"/>
                    <a:pt x="13934" y="14146"/>
                  </a:cubicBezTo>
                  <a:lnTo>
                    <a:pt x="13934" y="14146"/>
                  </a:lnTo>
                  <a:cubicBezTo>
                    <a:pt x="13743" y="14210"/>
                    <a:pt x="13562" y="14273"/>
                    <a:pt x="13360" y="14326"/>
                  </a:cubicBezTo>
                  <a:cubicBezTo>
                    <a:pt x="13074" y="14422"/>
                    <a:pt x="12766" y="14475"/>
                    <a:pt x="12458" y="14528"/>
                  </a:cubicBezTo>
                  <a:cubicBezTo>
                    <a:pt x="12172" y="14592"/>
                    <a:pt x="11885" y="14687"/>
                    <a:pt x="11599" y="14761"/>
                  </a:cubicBezTo>
                  <a:cubicBezTo>
                    <a:pt x="11556" y="14783"/>
                    <a:pt x="11546" y="14804"/>
                    <a:pt x="11546" y="14846"/>
                  </a:cubicBezTo>
                  <a:cubicBezTo>
                    <a:pt x="11556" y="14889"/>
                    <a:pt x="11588" y="14899"/>
                    <a:pt x="11620" y="14899"/>
                  </a:cubicBezTo>
                  <a:cubicBezTo>
                    <a:pt x="11864" y="14836"/>
                    <a:pt x="12098" y="14751"/>
                    <a:pt x="12352" y="14687"/>
                  </a:cubicBezTo>
                  <a:cubicBezTo>
                    <a:pt x="12777" y="14602"/>
                    <a:pt x="13212" y="14528"/>
                    <a:pt x="13615" y="14379"/>
                  </a:cubicBezTo>
                  <a:cubicBezTo>
                    <a:pt x="13764" y="14326"/>
                    <a:pt x="13902" y="14273"/>
                    <a:pt x="14050" y="14231"/>
                  </a:cubicBezTo>
                  <a:cubicBezTo>
                    <a:pt x="14082" y="14231"/>
                    <a:pt x="14103" y="14220"/>
                    <a:pt x="14114" y="14199"/>
                  </a:cubicBezTo>
                  <a:cubicBezTo>
                    <a:pt x="14146" y="14199"/>
                    <a:pt x="14156" y="14210"/>
                    <a:pt x="14188" y="14210"/>
                  </a:cubicBezTo>
                  <a:cubicBezTo>
                    <a:pt x="14167" y="14210"/>
                    <a:pt x="14167" y="14220"/>
                    <a:pt x="14156" y="14231"/>
                  </a:cubicBezTo>
                  <a:cubicBezTo>
                    <a:pt x="13934" y="14337"/>
                    <a:pt x="13679" y="14422"/>
                    <a:pt x="13456" y="14517"/>
                  </a:cubicBezTo>
                  <a:cubicBezTo>
                    <a:pt x="13042" y="14687"/>
                    <a:pt x="12650" y="14857"/>
                    <a:pt x="12225" y="14974"/>
                  </a:cubicBezTo>
                  <a:cubicBezTo>
                    <a:pt x="11663" y="15154"/>
                    <a:pt x="11058" y="15228"/>
                    <a:pt x="10527" y="15483"/>
                  </a:cubicBezTo>
                  <a:cubicBezTo>
                    <a:pt x="9869" y="15801"/>
                    <a:pt x="9233" y="16162"/>
                    <a:pt x="8575" y="16449"/>
                  </a:cubicBezTo>
                  <a:cubicBezTo>
                    <a:pt x="8468" y="16502"/>
                    <a:pt x="8362" y="16544"/>
                    <a:pt x="8256" y="16597"/>
                  </a:cubicBezTo>
                  <a:cubicBezTo>
                    <a:pt x="8224" y="16608"/>
                    <a:pt x="8203" y="16650"/>
                    <a:pt x="8214" y="16672"/>
                  </a:cubicBezTo>
                  <a:cubicBezTo>
                    <a:pt x="8224" y="16703"/>
                    <a:pt x="8267" y="16725"/>
                    <a:pt x="8309" y="16714"/>
                  </a:cubicBezTo>
                  <a:lnTo>
                    <a:pt x="8585" y="16597"/>
                  </a:lnTo>
                  <a:cubicBezTo>
                    <a:pt x="8734" y="16534"/>
                    <a:pt x="8893" y="16449"/>
                    <a:pt x="9042" y="16385"/>
                  </a:cubicBezTo>
                  <a:cubicBezTo>
                    <a:pt x="9646" y="16109"/>
                    <a:pt x="10219" y="15748"/>
                    <a:pt x="10824" y="15494"/>
                  </a:cubicBezTo>
                  <a:cubicBezTo>
                    <a:pt x="11323" y="15313"/>
                    <a:pt x="11832" y="15239"/>
                    <a:pt x="12342" y="15069"/>
                  </a:cubicBezTo>
                  <a:cubicBezTo>
                    <a:pt x="12703" y="14952"/>
                    <a:pt x="13042" y="14815"/>
                    <a:pt x="13392" y="14677"/>
                  </a:cubicBezTo>
                  <a:cubicBezTo>
                    <a:pt x="13392" y="14687"/>
                    <a:pt x="13403" y="14687"/>
                    <a:pt x="13403" y="14698"/>
                  </a:cubicBezTo>
                  <a:cubicBezTo>
                    <a:pt x="13159" y="14836"/>
                    <a:pt x="12925" y="14963"/>
                    <a:pt x="12660" y="15059"/>
                  </a:cubicBezTo>
                  <a:cubicBezTo>
                    <a:pt x="12384" y="15154"/>
                    <a:pt x="12076" y="15175"/>
                    <a:pt x="11801" y="15271"/>
                  </a:cubicBezTo>
                  <a:cubicBezTo>
                    <a:pt x="11493" y="15377"/>
                    <a:pt x="11228" y="15536"/>
                    <a:pt x="10952" y="15706"/>
                  </a:cubicBezTo>
                  <a:cubicBezTo>
                    <a:pt x="10846" y="15770"/>
                    <a:pt x="10739" y="15844"/>
                    <a:pt x="10644" y="15908"/>
                  </a:cubicBezTo>
                  <a:cubicBezTo>
                    <a:pt x="10538" y="15971"/>
                    <a:pt x="10432" y="16024"/>
                    <a:pt x="10326" y="16088"/>
                  </a:cubicBezTo>
                  <a:cubicBezTo>
                    <a:pt x="10294" y="16109"/>
                    <a:pt x="10283" y="16141"/>
                    <a:pt x="10294" y="16183"/>
                  </a:cubicBezTo>
                  <a:cubicBezTo>
                    <a:pt x="10315" y="16215"/>
                    <a:pt x="10347" y="16226"/>
                    <a:pt x="10389" y="16215"/>
                  </a:cubicBezTo>
                  <a:cubicBezTo>
                    <a:pt x="10495" y="16162"/>
                    <a:pt x="10601" y="16088"/>
                    <a:pt x="10708" y="16024"/>
                  </a:cubicBezTo>
                  <a:cubicBezTo>
                    <a:pt x="11015" y="15844"/>
                    <a:pt x="11291" y="15632"/>
                    <a:pt x="11620" y="15483"/>
                  </a:cubicBezTo>
                  <a:cubicBezTo>
                    <a:pt x="11864" y="15366"/>
                    <a:pt x="12119" y="15324"/>
                    <a:pt x="12363" y="15271"/>
                  </a:cubicBezTo>
                  <a:cubicBezTo>
                    <a:pt x="12076" y="15388"/>
                    <a:pt x="11779" y="15526"/>
                    <a:pt x="11503" y="15685"/>
                  </a:cubicBezTo>
                  <a:cubicBezTo>
                    <a:pt x="10920" y="16003"/>
                    <a:pt x="10400" y="16428"/>
                    <a:pt x="9848" y="16767"/>
                  </a:cubicBezTo>
                  <a:cubicBezTo>
                    <a:pt x="9424" y="17022"/>
                    <a:pt x="8957" y="17223"/>
                    <a:pt x="8511" y="17414"/>
                  </a:cubicBezTo>
                  <a:cubicBezTo>
                    <a:pt x="8373" y="17467"/>
                    <a:pt x="8246" y="17521"/>
                    <a:pt x="8108" y="17595"/>
                  </a:cubicBezTo>
                  <a:cubicBezTo>
                    <a:pt x="8086" y="17605"/>
                    <a:pt x="8055" y="17648"/>
                    <a:pt x="8065" y="17680"/>
                  </a:cubicBezTo>
                  <a:cubicBezTo>
                    <a:pt x="8108" y="17765"/>
                    <a:pt x="8193" y="17712"/>
                    <a:pt x="8246" y="17680"/>
                  </a:cubicBezTo>
                  <a:cubicBezTo>
                    <a:pt x="8511" y="17574"/>
                    <a:pt x="8776" y="17457"/>
                    <a:pt x="9042" y="17340"/>
                  </a:cubicBezTo>
                  <a:cubicBezTo>
                    <a:pt x="9370" y="17192"/>
                    <a:pt x="9699" y="17032"/>
                    <a:pt x="10007" y="16831"/>
                  </a:cubicBezTo>
                  <a:cubicBezTo>
                    <a:pt x="10421" y="16587"/>
                    <a:pt x="10792" y="16279"/>
                    <a:pt x="11196" y="16024"/>
                  </a:cubicBezTo>
                  <a:cubicBezTo>
                    <a:pt x="11599" y="15759"/>
                    <a:pt x="12034" y="15547"/>
                    <a:pt x="12469" y="15377"/>
                  </a:cubicBezTo>
                  <a:cubicBezTo>
                    <a:pt x="12512" y="15366"/>
                    <a:pt x="12522" y="15324"/>
                    <a:pt x="12512" y="15281"/>
                  </a:cubicBezTo>
                  <a:lnTo>
                    <a:pt x="12469" y="15239"/>
                  </a:lnTo>
                  <a:cubicBezTo>
                    <a:pt x="12522" y="15228"/>
                    <a:pt x="12565" y="15218"/>
                    <a:pt x="12607" y="15207"/>
                  </a:cubicBezTo>
                  <a:cubicBezTo>
                    <a:pt x="12660" y="15186"/>
                    <a:pt x="12724" y="15165"/>
                    <a:pt x="12777" y="15154"/>
                  </a:cubicBezTo>
                  <a:cubicBezTo>
                    <a:pt x="12596" y="15281"/>
                    <a:pt x="12405" y="15419"/>
                    <a:pt x="12236" y="15547"/>
                  </a:cubicBezTo>
                  <a:cubicBezTo>
                    <a:pt x="11769" y="15897"/>
                    <a:pt x="11344" y="16279"/>
                    <a:pt x="10909" y="16661"/>
                  </a:cubicBezTo>
                  <a:cubicBezTo>
                    <a:pt x="10792" y="16767"/>
                    <a:pt x="10644" y="16863"/>
                    <a:pt x="10506" y="16926"/>
                  </a:cubicBezTo>
                  <a:cubicBezTo>
                    <a:pt x="10453" y="16958"/>
                    <a:pt x="10347" y="16969"/>
                    <a:pt x="10379" y="17064"/>
                  </a:cubicBezTo>
                  <a:cubicBezTo>
                    <a:pt x="10389" y="17085"/>
                    <a:pt x="10432" y="17117"/>
                    <a:pt x="10474" y="17096"/>
                  </a:cubicBezTo>
                  <a:cubicBezTo>
                    <a:pt x="10580" y="17064"/>
                    <a:pt x="10665" y="17011"/>
                    <a:pt x="10761" y="16958"/>
                  </a:cubicBezTo>
                  <a:cubicBezTo>
                    <a:pt x="11090" y="16725"/>
                    <a:pt x="11376" y="16438"/>
                    <a:pt x="11673" y="16183"/>
                  </a:cubicBezTo>
                  <a:cubicBezTo>
                    <a:pt x="12331" y="15632"/>
                    <a:pt x="13042" y="15154"/>
                    <a:pt x="13743" y="14677"/>
                  </a:cubicBezTo>
                  <a:cubicBezTo>
                    <a:pt x="13796" y="14645"/>
                    <a:pt x="13838" y="14624"/>
                    <a:pt x="13891" y="14581"/>
                  </a:cubicBezTo>
                  <a:cubicBezTo>
                    <a:pt x="13743" y="14708"/>
                    <a:pt x="13583" y="14846"/>
                    <a:pt x="13445" y="14974"/>
                  </a:cubicBezTo>
                  <a:cubicBezTo>
                    <a:pt x="13159" y="15228"/>
                    <a:pt x="12872" y="15441"/>
                    <a:pt x="12607" y="15706"/>
                  </a:cubicBezTo>
                  <a:cubicBezTo>
                    <a:pt x="12130" y="16162"/>
                    <a:pt x="11663" y="16640"/>
                    <a:pt x="11090" y="16979"/>
                  </a:cubicBezTo>
                  <a:lnTo>
                    <a:pt x="11090" y="16979"/>
                  </a:lnTo>
                  <a:cubicBezTo>
                    <a:pt x="10803" y="17170"/>
                    <a:pt x="10485" y="17351"/>
                    <a:pt x="10177" y="17521"/>
                  </a:cubicBezTo>
                  <a:cubicBezTo>
                    <a:pt x="9922" y="17669"/>
                    <a:pt x="9657" y="17818"/>
                    <a:pt x="9413" y="17945"/>
                  </a:cubicBezTo>
                  <a:cubicBezTo>
                    <a:pt x="9381" y="17966"/>
                    <a:pt x="9370" y="17998"/>
                    <a:pt x="9381" y="18041"/>
                  </a:cubicBezTo>
                  <a:cubicBezTo>
                    <a:pt x="9424" y="18104"/>
                    <a:pt x="9487" y="18051"/>
                    <a:pt x="9540" y="18030"/>
                  </a:cubicBezTo>
                  <a:cubicBezTo>
                    <a:pt x="10050" y="17754"/>
                    <a:pt x="10559" y="17489"/>
                    <a:pt x="11037" y="17170"/>
                  </a:cubicBezTo>
                  <a:cubicBezTo>
                    <a:pt x="11673" y="16799"/>
                    <a:pt x="12193" y="16268"/>
                    <a:pt x="12724" y="15759"/>
                  </a:cubicBezTo>
                  <a:cubicBezTo>
                    <a:pt x="12925" y="15557"/>
                    <a:pt x="13148" y="15388"/>
                    <a:pt x="13371" y="15207"/>
                  </a:cubicBezTo>
                  <a:cubicBezTo>
                    <a:pt x="13605" y="15016"/>
                    <a:pt x="13796" y="14815"/>
                    <a:pt x="14029" y="14634"/>
                  </a:cubicBezTo>
                  <a:cubicBezTo>
                    <a:pt x="14146" y="14528"/>
                    <a:pt x="14273" y="14443"/>
                    <a:pt x="14379" y="14337"/>
                  </a:cubicBezTo>
                  <a:cubicBezTo>
                    <a:pt x="14411" y="14316"/>
                    <a:pt x="14400" y="14273"/>
                    <a:pt x="14369" y="14252"/>
                  </a:cubicBezTo>
                  <a:cubicBezTo>
                    <a:pt x="14347" y="14220"/>
                    <a:pt x="14316" y="14231"/>
                    <a:pt x="14294" y="14252"/>
                  </a:cubicBezTo>
                  <a:lnTo>
                    <a:pt x="14294" y="14220"/>
                  </a:lnTo>
                  <a:cubicBezTo>
                    <a:pt x="14294" y="14210"/>
                    <a:pt x="14273" y="14210"/>
                    <a:pt x="14273" y="14199"/>
                  </a:cubicBezTo>
                  <a:cubicBezTo>
                    <a:pt x="14422" y="14210"/>
                    <a:pt x="14591" y="14210"/>
                    <a:pt x="14772" y="14178"/>
                  </a:cubicBezTo>
                  <a:cubicBezTo>
                    <a:pt x="14634" y="14284"/>
                    <a:pt x="14464" y="14443"/>
                    <a:pt x="14316" y="14624"/>
                  </a:cubicBezTo>
                  <a:lnTo>
                    <a:pt x="14316" y="14624"/>
                  </a:lnTo>
                  <a:cubicBezTo>
                    <a:pt x="14273" y="14592"/>
                    <a:pt x="14220" y="14634"/>
                    <a:pt x="14209" y="14677"/>
                  </a:cubicBezTo>
                  <a:cubicBezTo>
                    <a:pt x="14156" y="14740"/>
                    <a:pt x="14103" y="14804"/>
                    <a:pt x="14040" y="14868"/>
                  </a:cubicBezTo>
                  <a:cubicBezTo>
                    <a:pt x="13796" y="15122"/>
                    <a:pt x="13530" y="15345"/>
                    <a:pt x="13265" y="15579"/>
                  </a:cubicBezTo>
                  <a:cubicBezTo>
                    <a:pt x="13180" y="15653"/>
                    <a:pt x="13074" y="15738"/>
                    <a:pt x="12978" y="15801"/>
                  </a:cubicBezTo>
                  <a:cubicBezTo>
                    <a:pt x="12947" y="15823"/>
                    <a:pt x="12936" y="15865"/>
                    <a:pt x="12968" y="15897"/>
                  </a:cubicBezTo>
                  <a:cubicBezTo>
                    <a:pt x="12989" y="15918"/>
                    <a:pt x="13032" y="15929"/>
                    <a:pt x="13053" y="15908"/>
                  </a:cubicBezTo>
                  <a:cubicBezTo>
                    <a:pt x="13180" y="15812"/>
                    <a:pt x="13307" y="15717"/>
                    <a:pt x="13424" y="15610"/>
                  </a:cubicBezTo>
                  <a:cubicBezTo>
                    <a:pt x="13636" y="15441"/>
                    <a:pt x="13838" y="15260"/>
                    <a:pt x="14040" y="15069"/>
                  </a:cubicBezTo>
                  <a:cubicBezTo>
                    <a:pt x="14029" y="15122"/>
                    <a:pt x="13997" y="15165"/>
                    <a:pt x="13997" y="15218"/>
                  </a:cubicBezTo>
                  <a:cubicBezTo>
                    <a:pt x="13987" y="15218"/>
                    <a:pt x="13976" y="15228"/>
                    <a:pt x="13955" y="15239"/>
                  </a:cubicBezTo>
                  <a:cubicBezTo>
                    <a:pt x="13668" y="15610"/>
                    <a:pt x="13360" y="15971"/>
                    <a:pt x="13021" y="16300"/>
                  </a:cubicBezTo>
                  <a:cubicBezTo>
                    <a:pt x="12925" y="16374"/>
                    <a:pt x="12819" y="16449"/>
                    <a:pt x="12724" y="16512"/>
                  </a:cubicBezTo>
                  <a:cubicBezTo>
                    <a:pt x="12671" y="16555"/>
                    <a:pt x="12628" y="16597"/>
                    <a:pt x="12575" y="16650"/>
                  </a:cubicBezTo>
                  <a:cubicBezTo>
                    <a:pt x="12299" y="16831"/>
                    <a:pt x="12023" y="17011"/>
                    <a:pt x="11769" y="17234"/>
                  </a:cubicBezTo>
                  <a:cubicBezTo>
                    <a:pt x="11461" y="17499"/>
                    <a:pt x="11217" y="17807"/>
                    <a:pt x="10930" y="18094"/>
                  </a:cubicBezTo>
                  <a:cubicBezTo>
                    <a:pt x="10538" y="18518"/>
                    <a:pt x="10103" y="18953"/>
                    <a:pt x="9742" y="19420"/>
                  </a:cubicBezTo>
                  <a:cubicBezTo>
                    <a:pt x="9519" y="19696"/>
                    <a:pt x="9317" y="20014"/>
                    <a:pt x="9095" y="20301"/>
                  </a:cubicBezTo>
                  <a:cubicBezTo>
                    <a:pt x="8967" y="20428"/>
                    <a:pt x="8840" y="20566"/>
                    <a:pt x="8723" y="20693"/>
                  </a:cubicBezTo>
                  <a:cubicBezTo>
                    <a:pt x="8511" y="20884"/>
                    <a:pt x="8277" y="21054"/>
                    <a:pt x="8065" y="21235"/>
                  </a:cubicBezTo>
                  <a:cubicBezTo>
                    <a:pt x="7673" y="21585"/>
                    <a:pt x="7248" y="21893"/>
                    <a:pt x="6813" y="22190"/>
                  </a:cubicBezTo>
                  <a:cubicBezTo>
                    <a:pt x="6473" y="22391"/>
                    <a:pt x="6102" y="22508"/>
                    <a:pt x="5720" y="22593"/>
                  </a:cubicBezTo>
                  <a:cubicBezTo>
                    <a:pt x="5869" y="22508"/>
                    <a:pt x="5996" y="22423"/>
                    <a:pt x="6123" y="22328"/>
                  </a:cubicBezTo>
                  <a:cubicBezTo>
                    <a:pt x="6187" y="22275"/>
                    <a:pt x="6102" y="22168"/>
                    <a:pt x="6038" y="22222"/>
                  </a:cubicBezTo>
                  <a:cubicBezTo>
                    <a:pt x="5932" y="22296"/>
                    <a:pt x="5826" y="22381"/>
                    <a:pt x="5709" y="22444"/>
                  </a:cubicBezTo>
                  <a:cubicBezTo>
                    <a:pt x="5540" y="22540"/>
                    <a:pt x="5349" y="22657"/>
                    <a:pt x="5168" y="22678"/>
                  </a:cubicBezTo>
                  <a:cubicBezTo>
                    <a:pt x="5136" y="22678"/>
                    <a:pt x="5115" y="22688"/>
                    <a:pt x="5094" y="22710"/>
                  </a:cubicBezTo>
                  <a:cubicBezTo>
                    <a:pt x="5030" y="22731"/>
                    <a:pt x="4956" y="22742"/>
                    <a:pt x="4882" y="22752"/>
                  </a:cubicBezTo>
                  <a:cubicBezTo>
                    <a:pt x="4723" y="22752"/>
                    <a:pt x="4563" y="22742"/>
                    <a:pt x="4404" y="22752"/>
                  </a:cubicBezTo>
                  <a:cubicBezTo>
                    <a:pt x="4086" y="22763"/>
                    <a:pt x="3768" y="22816"/>
                    <a:pt x="3449" y="22816"/>
                  </a:cubicBezTo>
                  <a:cubicBezTo>
                    <a:pt x="3184" y="22752"/>
                    <a:pt x="2919" y="22646"/>
                    <a:pt x="2675" y="22529"/>
                  </a:cubicBezTo>
                  <a:cubicBezTo>
                    <a:pt x="2261" y="22317"/>
                    <a:pt x="2091" y="21840"/>
                    <a:pt x="1783" y="21500"/>
                  </a:cubicBezTo>
                  <a:cubicBezTo>
                    <a:pt x="1486" y="21203"/>
                    <a:pt x="1189" y="20916"/>
                    <a:pt x="955" y="20566"/>
                  </a:cubicBezTo>
                  <a:cubicBezTo>
                    <a:pt x="764" y="20227"/>
                    <a:pt x="637" y="19855"/>
                    <a:pt x="520" y="19505"/>
                  </a:cubicBezTo>
                  <a:cubicBezTo>
                    <a:pt x="425" y="19165"/>
                    <a:pt x="340" y="18836"/>
                    <a:pt x="308" y="18507"/>
                  </a:cubicBezTo>
                  <a:cubicBezTo>
                    <a:pt x="287" y="18019"/>
                    <a:pt x="446" y="17552"/>
                    <a:pt x="457" y="17064"/>
                  </a:cubicBezTo>
                  <a:cubicBezTo>
                    <a:pt x="478" y="16703"/>
                    <a:pt x="478" y="16343"/>
                    <a:pt x="520" y="16003"/>
                  </a:cubicBezTo>
                  <a:lnTo>
                    <a:pt x="520" y="16003"/>
                  </a:lnTo>
                  <a:cubicBezTo>
                    <a:pt x="669" y="15494"/>
                    <a:pt x="839" y="14995"/>
                    <a:pt x="1008" y="14486"/>
                  </a:cubicBezTo>
                  <a:cubicBezTo>
                    <a:pt x="1083" y="14284"/>
                    <a:pt x="1157" y="14104"/>
                    <a:pt x="1253" y="13913"/>
                  </a:cubicBezTo>
                  <a:cubicBezTo>
                    <a:pt x="1306" y="13838"/>
                    <a:pt x="1369" y="13753"/>
                    <a:pt x="1433" y="13690"/>
                  </a:cubicBezTo>
                  <a:cubicBezTo>
                    <a:pt x="1624" y="13488"/>
                    <a:pt x="1857" y="13361"/>
                    <a:pt x="2070" y="13212"/>
                  </a:cubicBezTo>
                  <a:cubicBezTo>
                    <a:pt x="2091" y="13138"/>
                    <a:pt x="2165" y="13085"/>
                    <a:pt x="2261" y="13021"/>
                  </a:cubicBezTo>
                  <a:close/>
                  <a:moveTo>
                    <a:pt x="8957" y="26636"/>
                  </a:moveTo>
                  <a:cubicBezTo>
                    <a:pt x="8840" y="26466"/>
                    <a:pt x="8734" y="26296"/>
                    <a:pt x="8638" y="26105"/>
                  </a:cubicBezTo>
                  <a:cubicBezTo>
                    <a:pt x="8628" y="26084"/>
                    <a:pt x="8606" y="26074"/>
                    <a:pt x="8606" y="26042"/>
                  </a:cubicBezTo>
                  <a:cubicBezTo>
                    <a:pt x="8660" y="26127"/>
                    <a:pt x="8713" y="26190"/>
                    <a:pt x="8776" y="26265"/>
                  </a:cubicBezTo>
                  <a:cubicBezTo>
                    <a:pt x="8840" y="26403"/>
                    <a:pt x="8904" y="26519"/>
                    <a:pt x="8957" y="26636"/>
                  </a:cubicBezTo>
                  <a:close/>
                  <a:moveTo>
                    <a:pt x="10113" y="27411"/>
                  </a:moveTo>
                  <a:cubicBezTo>
                    <a:pt x="10379" y="27389"/>
                    <a:pt x="10750" y="27336"/>
                    <a:pt x="10846" y="27336"/>
                  </a:cubicBezTo>
                  <a:cubicBezTo>
                    <a:pt x="11015" y="27326"/>
                    <a:pt x="11196" y="27326"/>
                    <a:pt x="11376" y="27305"/>
                  </a:cubicBezTo>
                  <a:cubicBezTo>
                    <a:pt x="11705" y="27262"/>
                    <a:pt x="12045" y="27241"/>
                    <a:pt x="12384" y="27273"/>
                  </a:cubicBezTo>
                  <a:cubicBezTo>
                    <a:pt x="12437" y="27273"/>
                    <a:pt x="12501" y="27294"/>
                    <a:pt x="12554" y="27305"/>
                  </a:cubicBezTo>
                  <a:cubicBezTo>
                    <a:pt x="12575" y="27326"/>
                    <a:pt x="12618" y="27336"/>
                    <a:pt x="12650" y="27315"/>
                  </a:cubicBezTo>
                  <a:cubicBezTo>
                    <a:pt x="12925" y="27358"/>
                    <a:pt x="13191" y="27421"/>
                    <a:pt x="13467" y="27411"/>
                  </a:cubicBezTo>
                  <a:cubicBezTo>
                    <a:pt x="13955" y="27379"/>
                    <a:pt x="14411" y="27156"/>
                    <a:pt x="14857" y="26986"/>
                  </a:cubicBezTo>
                  <a:cubicBezTo>
                    <a:pt x="15090" y="26901"/>
                    <a:pt x="15324" y="26827"/>
                    <a:pt x="15536" y="26710"/>
                  </a:cubicBezTo>
                  <a:cubicBezTo>
                    <a:pt x="15706" y="26615"/>
                    <a:pt x="15854" y="26519"/>
                    <a:pt x="16045" y="26445"/>
                  </a:cubicBezTo>
                  <a:cubicBezTo>
                    <a:pt x="16215" y="26371"/>
                    <a:pt x="16385" y="26350"/>
                    <a:pt x="16576" y="26307"/>
                  </a:cubicBezTo>
                  <a:cubicBezTo>
                    <a:pt x="16873" y="26233"/>
                    <a:pt x="17181" y="26148"/>
                    <a:pt x="17478" y="26031"/>
                  </a:cubicBezTo>
                  <a:cubicBezTo>
                    <a:pt x="17870" y="25830"/>
                    <a:pt x="18252" y="25532"/>
                    <a:pt x="18443" y="25129"/>
                  </a:cubicBezTo>
                  <a:cubicBezTo>
                    <a:pt x="18475" y="25044"/>
                    <a:pt x="18560" y="24832"/>
                    <a:pt x="18624" y="24609"/>
                  </a:cubicBezTo>
                  <a:cubicBezTo>
                    <a:pt x="18645" y="24652"/>
                    <a:pt x="18645" y="24673"/>
                    <a:pt x="18656" y="24715"/>
                  </a:cubicBezTo>
                  <a:cubicBezTo>
                    <a:pt x="18698" y="25076"/>
                    <a:pt x="18666" y="25458"/>
                    <a:pt x="18507" y="25787"/>
                  </a:cubicBezTo>
                  <a:cubicBezTo>
                    <a:pt x="18284" y="26180"/>
                    <a:pt x="17870" y="26371"/>
                    <a:pt x="17457" y="26530"/>
                  </a:cubicBezTo>
                  <a:cubicBezTo>
                    <a:pt x="17435" y="26551"/>
                    <a:pt x="17404" y="26551"/>
                    <a:pt x="17382" y="26562"/>
                  </a:cubicBezTo>
                  <a:cubicBezTo>
                    <a:pt x="17053" y="26657"/>
                    <a:pt x="16714" y="26774"/>
                    <a:pt x="16395" y="26923"/>
                  </a:cubicBezTo>
                  <a:cubicBezTo>
                    <a:pt x="15907" y="27082"/>
                    <a:pt x="15430" y="27262"/>
                    <a:pt x="15016" y="27570"/>
                  </a:cubicBezTo>
                  <a:cubicBezTo>
                    <a:pt x="14305" y="28111"/>
                    <a:pt x="13477" y="28429"/>
                    <a:pt x="12575" y="28366"/>
                  </a:cubicBezTo>
                  <a:cubicBezTo>
                    <a:pt x="12257" y="28313"/>
                    <a:pt x="11960" y="28164"/>
                    <a:pt x="11652" y="28047"/>
                  </a:cubicBezTo>
                  <a:cubicBezTo>
                    <a:pt x="11397" y="27941"/>
                    <a:pt x="11164" y="27803"/>
                    <a:pt x="10899" y="27729"/>
                  </a:cubicBezTo>
                  <a:cubicBezTo>
                    <a:pt x="10803" y="27697"/>
                    <a:pt x="10708" y="27665"/>
                    <a:pt x="10612" y="27634"/>
                  </a:cubicBezTo>
                  <a:cubicBezTo>
                    <a:pt x="10580" y="27623"/>
                    <a:pt x="10548" y="27612"/>
                    <a:pt x="10506" y="27580"/>
                  </a:cubicBezTo>
                  <a:cubicBezTo>
                    <a:pt x="10389" y="27506"/>
                    <a:pt x="10262" y="27453"/>
                    <a:pt x="10113" y="27411"/>
                  </a:cubicBezTo>
                  <a:close/>
                  <a:moveTo>
                    <a:pt x="13668" y="28440"/>
                  </a:moveTo>
                  <a:cubicBezTo>
                    <a:pt x="13509" y="28493"/>
                    <a:pt x="13339" y="28525"/>
                    <a:pt x="13159" y="28525"/>
                  </a:cubicBezTo>
                  <a:cubicBezTo>
                    <a:pt x="13191" y="28525"/>
                    <a:pt x="13201" y="28525"/>
                    <a:pt x="13233" y="28514"/>
                  </a:cubicBezTo>
                  <a:cubicBezTo>
                    <a:pt x="13392" y="28514"/>
                    <a:pt x="13530" y="28482"/>
                    <a:pt x="13668" y="28440"/>
                  </a:cubicBezTo>
                  <a:close/>
                  <a:moveTo>
                    <a:pt x="29480" y="8851"/>
                  </a:moveTo>
                  <a:cubicBezTo>
                    <a:pt x="29490" y="8883"/>
                    <a:pt x="29522" y="8893"/>
                    <a:pt x="29543" y="8893"/>
                  </a:cubicBezTo>
                  <a:lnTo>
                    <a:pt x="29533" y="8904"/>
                  </a:lnTo>
                  <a:cubicBezTo>
                    <a:pt x="29384" y="9116"/>
                    <a:pt x="29129" y="9212"/>
                    <a:pt x="28907" y="9318"/>
                  </a:cubicBezTo>
                  <a:cubicBezTo>
                    <a:pt x="28800" y="9371"/>
                    <a:pt x="28694" y="9413"/>
                    <a:pt x="28588" y="9477"/>
                  </a:cubicBezTo>
                  <a:cubicBezTo>
                    <a:pt x="28556" y="9487"/>
                    <a:pt x="28546" y="9541"/>
                    <a:pt x="28578" y="9572"/>
                  </a:cubicBezTo>
                  <a:cubicBezTo>
                    <a:pt x="28599" y="9604"/>
                    <a:pt x="28652" y="9604"/>
                    <a:pt x="28694" y="9572"/>
                  </a:cubicBezTo>
                  <a:cubicBezTo>
                    <a:pt x="28970" y="9434"/>
                    <a:pt x="29267" y="9318"/>
                    <a:pt x="29522" y="9127"/>
                  </a:cubicBezTo>
                  <a:cubicBezTo>
                    <a:pt x="29575" y="9095"/>
                    <a:pt x="29596" y="9052"/>
                    <a:pt x="29639" y="8999"/>
                  </a:cubicBezTo>
                  <a:cubicBezTo>
                    <a:pt x="29649" y="9010"/>
                    <a:pt x="29660" y="9042"/>
                    <a:pt x="29660" y="9052"/>
                  </a:cubicBezTo>
                  <a:cubicBezTo>
                    <a:pt x="29840" y="9371"/>
                    <a:pt x="30010" y="9678"/>
                    <a:pt x="30116" y="10018"/>
                  </a:cubicBezTo>
                  <a:cubicBezTo>
                    <a:pt x="30169" y="10230"/>
                    <a:pt x="30180" y="10432"/>
                    <a:pt x="30212" y="10644"/>
                  </a:cubicBezTo>
                  <a:lnTo>
                    <a:pt x="30212" y="10655"/>
                  </a:lnTo>
                  <a:cubicBezTo>
                    <a:pt x="30212" y="10761"/>
                    <a:pt x="30191" y="10867"/>
                    <a:pt x="30180" y="10973"/>
                  </a:cubicBezTo>
                  <a:cubicBezTo>
                    <a:pt x="30148" y="11132"/>
                    <a:pt x="30127" y="11302"/>
                    <a:pt x="30063" y="11451"/>
                  </a:cubicBezTo>
                  <a:cubicBezTo>
                    <a:pt x="29957" y="11652"/>
                    <a:pt x="29766" y="11780"/>
                    <a:pt x="29586" y="11907"/>
                  </a:cubicBezTo>
                  <a:cubicBezTo>
                    <a:pt x="29310" y="12087"/>
                    <a:pt x="29045" y="12278"/>
                    <a:pt x="28790" y="12480"/>
                  </a:cubicBezTo>
                  <a:cubicBezTo>
                    <a:pt x="28461" y="12745"/>
                    <a:pt x="28143" y="13042"/>
                    <a:pt x="27729" y="13191"/>
                  </a:cubicBezTo>
                  <a:cubicBezTo>
                    <a:pt x="27347" y="13318"/>
                    <a:pt x="26954" y="13424"/>
                    <a:pt x="26561" y="13531"/>
                  </a:cubicBezTo>
                  <a:cubicBezTo>
                    <a:pt x="26126" y="13477"/>
                    <a:pt x="25659" y="13371"/>
                    <a:pt x="25224" y="13477"/>
                  </a:cubicBezTo>
                  <a:cubicBezTo>
                    <a:pt x="25139" y="13499"/>
                    <a:pt x="25065" y="13520"/>
                    <a:pt x="24980" y="13531"/>
                  </a:cubicBezTo>
                  <a:cubicBezTo>
                    <a:pt x="24938" y="13552"/>
                    <a:pt x="24927" y="13584"/>
                    <a:pt x="24938" y="13615"/>
                  </a:cubicBezTo>
                  <a:cubicBezTo>
                    <a:pt x="24970" y="13679"/>
                    <a:pt x="25033" y="13658"/>
                    <a:pt x="25086" y="13637"/>
                  </a:cubicBezTo>
                  <a:cubicBezTo>
                    <a:pt x="25193" y="13615"/>
                    <a:pt x="25299" y="13584"/>
                    <a:pt x="25405" y="13573"/>
                  </a:cubicBezTo>
                  <a:cubicBezTo>
                    <a:pt x="25681" y="13531"/>
                    <a:pt x="25946" y="13573"/>
                    <a:pt x="26211" y="13615"/>
                  </a:cubicBezTo>
                  <a:cubicBezTo>
                    <a:pt x="26148" y="13626"/>
                    <a:pt x="26084" y="13658"/>
                    <a:pt x="26020" y="13668"/>
                  </a:cubicBezTo>
                  <a:cubicBezTo>
                    <a:pt x="25988" y="13668"/>
                    <a:pt x="25967" y="13679"/>
                    <a:pt x="25935" y="13679"/>
                  </a:cubicBezTo>
                  <a:cubicBezTo>
                    <a:pt x="25511" y="13775"/>
                    <a:pt x="25118" y="13902"/>
                    <a:pt x="24673" y="13944"/>
                  </a:cubicBezTo>
                  <a:cubicBezTo>
                    <a:pt x="23760" y="14008"/>
                    <a:pt x="22837" y="13923"/>
                    <a:pt x="21903" y="13955"/>
                  </a:cubicBezTo>
                  <a:cubicBezTo>
                    <a:pt x="21786" y="13955"/>
                    <a:pt x="21680" y="13955"/>
                    <a:pt x="21563" y="13976"/>
                  </a:cubicBezTo>
                  <a:cubicBezTo>
                    <a:pt x="21118" y="13955"/>
                    <a:pt x="20683" y="13923"/>
                    <a:pt x="20247" y="13881"/>
                  </a:cubicBezTo>
                  <a:cubicBezTo>
                    <a:pt x="20194" y="13881"/>
                    <a:pt x="20152" y="13881"/>
                    <a:pt x="20099" y="13870"/>
                  </a:cubicBezTo>
                  <a:cubicBezTo>
                    <a:pt x="19940" y="13817"/>
                    <a:pt x="19770" y="13775"/>
                    <a:pt x="19600" y="13764"/>
                  </a:cubicBezTo>
                  <a:cubicBezTo>
                    <a:pt x="19123" y="13722"/>
                    <a:pt x="18624" y="13817"/>
                    <a:pt x="18178" y="13955"/>
                  </a:cubicBezTo>
                  <a:cubicBezTo>
                    <a:pt x="18168" y="13955"/>
                    <a:pt x="18136" y="13976"/>
                    <a:pt x="18093" y="13987"/>
                  </a:cubicBezTo>
                  <a:cubicBezTo>
                    <a:pt x="18284" y="13902"/>
                    <a:pt x="18486" y="13849"/>
                    <a:pt x="18677" y="13796"/>
                  </a:cubicBezTo>
                  <a:lnTo>
                    <a:pt x="19356" y="13679"/>
                  </a:lnTo>
                  <a:lnTo>
                    <a:pt x="19356" y="13711"/>
                  </a:lnTo>
                  <a:cubicBezTo>
                    <a:pt x="19399" y="13796"/>
                    <a:pt x="19515" y="13722"/>
                    <a:pt x="19579" y="13711"/>
                  </a:cubicBezTo>
                  <a:cubicBezTo>
                    <a:pt x="19685" y="13679"/>
                    <a:pt x="19781" y="13658"/>
                    <a:pt x="19887" y="13658"/>
                  </a:cubicBezTo>
                  <a:cubicBezTo>
                    <a:pt x="20364" y="13605"/>
                    <a:pt x="20842" y="13743"/>
                    <a:pt x="21330" y="13679"/>
                  </a:cubicBezTo>
                  <a:cubicBezTo>
                    <a:pt x="21563" y="13658"/>
                    <a:pt x="21776" y="13626"/>
                    <a:pt x="21998" y="13584"/>
                  </a:cubicBezTo>
                  <a:cubicBezTo>
                    <a:pt x="22041" y="13573"/>
                    <a:pt x="22062" y="13552"/>
                    <a:pt x="22051" y="13509"/>
                  </a:cubicBezTo>
                  <a:cubicBezTo>
                    <a:pt x="22051" y="13467"/>
                    <a:pt x="22009" y="13446"/>
                    <a:pt x="21967" y="13456"/>
                  </a:cubicBezTo>
                  <a:cubicBezTo>
                    <a:pt x="21701" y="13509"/>
                    <a:pt x="21436" y="13552"/>
                    <a:pt x="21171" y="13562"/>
                  </a:cubicBezTo>
                  <a:cubicBezTo>
                    <a:pt x="20874" y="13584"/>
                    <a:pt x="20566" y="13531"/>
                    <a:pt x="20258" y="13509"/>
                  </a:cubicBezTo>
                  <a:lnTo>
                    <a:pt x="20205" y="13509"/>
                  </a:lnTo>
                  <a:cubicBezTo>
                    <a:pt x="20587" y="13414"/>
                    <a:pt x="20990" y="13308"/>
                    <a:pt x="21362" y="13180"/>
                  </a:cubicBezTo>
                  <a:cubicBezTo>
                    <a:pt x="21776" y="13042"/>
                    <a:pt x="22200" y="12894"/>
                    <a:pt x="22624" y="12777"/>
                  </a:cubicBezTo>
                  <a:cubicBezTo>
                    <a:pt x="22762" y="12735"/>
                    <a:pt x="22900" y="12682"/>
                    <a:pt x="23049" y="12650"/>
                  </a:cubicBezTo>
                  <a:cubicBezTo>
                    <a:pt x="23081" y="12629"/>
                    <a:pt x="23102" y="12597"/>
                    <a:pt x="23081" y="12565"/>
                  </a:cubicBezTo>
                  <a:cubicBezTo>
                    <a:pt x="23049" y="12469"/>
                    <a:pt x="22953" y="12544"/>
                    <a:pt x="22890" y="12565"/>
                  </a:cubicBezTo>
                  <a:cubicBezTo>
                    <a:pt x="22752" y="12618"/>
                    <a:pt x="22603" y="12660"/>
                    <a:pt x="22465" y="12703"/>
                  </a:cubicBezTo>
                  <a:cubicBezTo>
                    <a:pt x="22051" y="12820"/>
                    <a:pt x="21638" y="12968"/>
                    <a:pt x="21213" y="13095"/>
                  </a:cubicBezTo>
                  <a:cubicBezTo>
                    <a:pt x="20513" y="13318"/>
                    <a:pt x="19791" y="13509"/>
                    <a:pt x="19070" y="13615"/>
                  </a:cubicBezTo>
                  <a:cubicBezTo>
                    <a:pt x="18826" y="13637"/>
                    <a:pt x="18603" y="13690"/>
                    <a:pt x="18380" y="13764"/>
                  </a:cubicBezTo>
                  <a:cubicBezTo>
                    <a:pt x="18412" y="13722"/>
                    <a:pt x="18443" y="13668"/>
                    <a:pt x="18454" y="13615"/>
                  </a:cubicBezTo>
                  <a:cubicBezTo>
                    <a:pt x="18465" y="13605"/>
                    <a:pt x="18497" y="13584"/>
                    <a:pt x="18507" y="13573"/>
                  </a:cubicBezTo>
                  <a:lnTo>
                    <a:pt x="18550" y="13615"/>
                  </a:lnTo>
                  <a:cubicBezTo>
                    <a:pt x="18581" y="13637"/>
                    <a:pt x="18645" y="13615"/>
                    <a:pt x="18645" y="13562"/>
                  </a:cubicBezTo>
                  <a:cubicBezTo>
                    <a:pt x="18815" y="13467"/>
                    <a:pt x="18995" y="13393"/>
                    <a:pt x="19186" y="13297"/>
                  </a:cubicBezTo>
                  <a:cubicBezTo>
                    <a:pt x="19186" y="13308"/>
                    <a:pt x="19197" y="13318"/>
                    <a:pt x="19229" y="13340"/>
                  </a:cubicBezTo>
                  <a:cubicBezTo>
                    <a:pt x="19738" y="13340"/>
                    <a:pt x="20247" y="13127"/>
                    <a:pt x="20693" y="12915"/>
                  </a:cubicBezTo>
                  <a:cubicBezTo>
                    <a:pt x="20948" y="12777"/>
                    <a:pt x="21213" y="12650"/>
                    <a:pt x="21468" y="12501"/>
                  </a:cubicBezTo>
                  <a:cubicBezTo>
                    <a:pt x="21712" y="12363"/>
                    <a:pt x="21924" y="12172"/>
                    <a:pt x="22168" y="12034"/>
                  </a:cubicBezTo>
                  <a:cubicBezTo>
                    <a:pt x="22391" y="11918"/>
                    <a:pt x="22635" y="11801"/>
                    <a:pt x="22869" y="11716"/>
                  </a:cubicBezTo>
                  <a:cubicBezTo>
                    <a:pt x="23229" y="11610"/>
                    <a:pt x="23590" y="11546"/>
                    <a:pt x="23962" y="11504"/>
                  </a:cubicBezTo>
                  <a:cubicBezTo>
                    <a:pt x="24046" y="11493"/>
                    <a:pt x="24025" y="11355"/>
                    <a:pt x="23930" y="11376"/>
                  </a:cubicBezTo>
                  <a:cubicBezTo>
                    <a:pt x="23548" y="11429"/>
                    <a:pt x="23166" y="11493"/>
                    <a:pt x="22794" y="11599"/>
                  </a:cubicBezTo>
                  <a:cubicBezTo>
                    <a:pt x="22529" y="11695"/>
                    <a:pt x="22264" y="11822"/>
                    <a:pt x="22020" y="11960"/>
                  </a:cubicBezTo>
                  <a:lnTo>
                    <a:pt x="21659" y="12193"/>
                  </a:lnTo>
                  <a:cubicBezTo>
                    <a:pt x="21340" y="12416"/>
                    <a:pt x="21001" y="12597"/>
                    <a:pt x="20651" y="12766"/>
                  </a:cubicBezTo>
                  <a:cubicBezTo>
                    <a:pt x="20364" y="12915"/>
                    <a:pt x="20046" y="13042"/>
                    <a:pt x="19727" y="13127"/>
                  </a:cubicBezTo>
                  <a:cubicBezTo>
                    <a:pt x="19621" y="13148"/>
                    <a:pt x="19505" y="13180"/>
                    <a:pt x="19377" y="13191"/>
                  </a:cubicBezTo>
                  <a:lnTo>
                    <a:pt x="19462" y="13148"/>
                  </a:lnTo>
                  <a:cubicBezTo>
                    <a:pt x="19717" y="13021"/>
                    <a:pt x="19961" y="12873"/>
                    <a:pt x="20216" y="12724"/>
                  </a:cubicBezTo>
                  <a:cubicBezTo>
                    <a:pt x="20587" y="12501"/>
                    <a:pt x="20958" y="12257"/>
                    <a:pt x="21234" y="11928"/>
                  </a:cubicBezTo>
                  <a:cubicBezTo>
                    <a:pt x="21287" y="11864"/>
                    <a:pt x="21203" y="11780"/>
                    <a:pt x="21128" y="11833"/>
                  </a:cubicBezTo>
                  <a:cubicBezTo>
                    <a:pt x="20937" y="12077"/>
                    <a:pt x="20683" y="12257"/>
                    <a:pt x="20428" y="12416"/>
                  </a:cubicBezTo>
                  <a:cubicBezTo>
                    <a:pt x="20046" y="12671"/>
                    <a:pt x="19632" y="12915"/>
                    <a:pt x="19229" y="13106"/>
                  </a:cubicBezTo>
                  <a:cubicBezTo>
                    <a:pt x="19091" y="13180"/>
                    <a:pt x="18963" y="13233"/>
                    <a:pt x="18836" y="13297"/>
                  </a:cubicBezTo>
                  <a:cubicBezTo>
                    <a:pt x="18804" y="13318"/>
                    <a:pt x="18677" y="13361"/>
                    <a:pt x="18592" y="13414"/>
                  </a:cubicBezTo>
                  <a:cubicBezTo>
                    <a:pt x="18603" y="13371"/>
                    <a:pt x="18603" y="13318"/>
                    <a:pt x="18560" y="13265"/>
                  </a:cubicBezTo>
                  <a:cubicBezTo>
                    <a:pt x="18475" y="13202"/>
                    <a:pt x="18380" y="13191"/>
                    <a:pt x="18252" y="13191"/>
                  </a:cubicBezTo>
                  <a:lnTo>
                    <a:pt x="18539" y="12947"/>
                  </a:lnTo>
                  <a:cubicBezTo>
                    <a:pt x="18879" y="12682"/>
                    <a:pt x="19176" y="12353"/>
                    <a:pt x="19420" y="11992"/>
                  </a:cubicBezTo>
                  <a:cubicBezTo>
                    <a:pt x="19759" y="11536"/>
                    <a:pt x="20152" y="11111"/>
                    <a:pt x="20470" y="10644"/>
                  </a:cubicBezTo>
                  <a:cubicBezTo>
                    <a:pt x="20884" y="10018"/>
                    <a:pt x="21425" y="9477"/>
                    <a:pt x="22041" y="9052"/>
                  </a:cubicBezTo>
                  <a:cubicBezTo>
                    <a:pt x="22094" y="9010"/>
                    <a:pt x="22274" y="8957"/>
                    <a:pt x="22221" y="8861"/>
                  </a:cubicBezTo>
                  <a:cubicBezTo>
                    <a:pt x="22158" y="8776"/>
                    <a:pt x="22041" y="8904"/>
                    <a:pt x="21967" y="8946"/>
                  </a:cubicBezTo>
                  <a:cubicBezTo>
                    <a:pt x="21829" y="9042"/>
                    <a:pt x="21691" y="9148"/>
                    <a:pt x="21563" y="9265"/>
                  </a:cubicBezTo>
                  <a:cubicBezTo>
                    <a:pt x="21107" y="9647"/>
                    <a:pt x="20683" y="10082"/>
                    <a:pt x="20354" y="10591"/>
                  </a:cubicBezTo>
                  <a:cubicBezTo>
                    <a:pt x="20088" y="10984"/>
                    <a:pt x="19738" y="11334"/>
                    <a:pt x="19462" y="11727"/>
                  </a:cubicBezTo>
                  <a:cubicBezTo>
                    <a:pt x="19186" y="12087"/>
                    <a:pt x="18932" y="12459"/>
                    <a:pt x="18581" y="12735"/>
                  </a:cubicBezTo>
                  <a:lnTo>
                    <a:pt x="18306" y="12979"/>
                  </a:lnTo>
                  <a:cubicBezTo>
                    <a:pt x="18507" y="12777"/>
                    <a:pt x="18688" y="12544"/>
                    <a:pt x="18730" y="12491"/>
                  </a:cubicBezTo>
                  <a:cubicBezTo>
                    <a:pt x="18889" y="12257"/>
                    <a:pt x="19059" y="12024"/>
                    <a:pt x="19208" y="11780"/>
                  </a:cubicBezTo>
                  <a:cubicBezTo>
                    <a:pt x="19377" y="11504"/>
                    <a:pt x="19494" y="11185"/>
                    <a:pt x="19664" y="10909"/>
                  </a:cubicBezTo>
                  <a:cubicBezTo>
                    <a:pt x="19855" y="10634"/>
                    <a:pt x="20110" y="10389"/>
                    <a:pt x="20322" y="10124"/>
                  </a:cubicBezTo>
                  <a:cubicBezTo>
                    <a:pt x="20375" y="10050"/>
                    <a:pt x="20247" y="9976"/>
                    <a:pt x="20205" y="10060"/>
                  </a:cubicBezTo>
                  <a:cubicBezTo>
                    <a:pt x="19982" y="10347"/>
                    <a:pt x="19706" y="10602"/>
                    <a:pt x="19505" y="10920"/>
                  </a:cubicBezTo>
                  <a:cubicBezTo>
                    <a:pt x="19420" y="11037"/>
                    <a:pt x="19367" y="11175"/>
                    <a:pt x="19303" y="11302"/>
                  </a:cubicBezTo>
                  <a:cubicBezTo>
                    <a:pt x="19176" y="11599"/>
                    <a:pt x="18995" y="11864"/>
                    <a:pt x="18826" y="12130"/>
                  </a:cubicBezTo>
                  <a:cubicBezTo>
                    <a:pt x="18613" y="12448"/>
                    <a:pt x="18390" y="12735"/>
                    <a:pt x="18115" y="13000"/>
                  </a:cubicBezTo>
                  <a:cubicBezTo>
                    <a:pt x="18030" y="13074"/>
                    <a:pt x="17934" y="13148"/>
                    <a:pt x="17849" y="13202"/>
                  </a:cubicBezTo>
                  <a:cubicBezTo>
                    <a:pt x="17807" y="13202"/>
                    <a:pt x="17764" y="13244"/>
                    <a:pt x="17775" y="13286"/>
                  </a:cubicBezTo>
                  <a:lnTo>
                    <a:pt x="17775" y="13297"/>
                  </a:lnTo>
                  <a:lnTo>
                    <a:pt x="17754" y="13297"/>
                  </a:lnTo>
                  <a:cubicBezTo>
                    <a:pt x="17828" y="13095"/>
                    <a:pt x="17977" y="12915"/>
                    <a:pt x="18093" y="12724"/>
                  </a:cubicBezTo>
                  <a:cubicBezTo>
                    <a:pt x="18252" y="12491"/>
                    <a:pt x="18412" y="12247"/>
                    <a:pt x="18560" y="12013"/>
                  </a:cubicBezTo>
                  <a:cubicBezTo>
                    <a:pt x="18698" y="11801"/>
                    <a:pt x="18794" y="11557"/>
                    <a:pt x="18932" y="11345"/>
                  </a:cubicBezTo>
                  <a:cubicBezTo>
                    <a:pt x="19059" y="11132"/>
                    <a:pt x="19197" y="10920"/>
                    <a:pt x="19324" y="10697"/>
                  </a:cubicBezTo>
                  <a:cubicBezTo>
                    <a:pt x="19399" y="10580"/>
                    <a:pt x="19462" y="10453"/>
                    <a:pt x="19526" y="10326"/>
                  </a:cubicBezTo>
                  <a:cubicBezTo>
                    <a:pt x="19536" y="10294"/>
                    <a:pt x="19568" y="10262"/>
                    <a:pt x="19568" y="10220"/>
                  </a:cubicBezTo>
                  <a:cubicBezTo>
                    <a:pt x="19908" y="9838"/>
                    <a:pt x="20322" y="9487"/>
                    <a:pt x="20736" y="9169"/>
                  </a:cubicBezTo>
                  <a:cubicBezTo>
                    <a:pt x="21224" y="8830"/>
                    <a:pt x="21839" y="8649"/>
                    <a:pt x="22296" y="8267"/>
                  </a:cubicBezTo>
                  <a:cubicBezTo>
                    <a:pt x="22550" y="8087"/>
                    <a:pt x="22752" y="7843"/>
                    <a:pt x="22932" y="7609"/>
                  </a:cubicBezTo>
                  <a:cubicBezTo>
                    <a:pt x="23123" y="7397"/>
                    <a:pt x="23335" y="7185"/>
                    <a:pt x="23516" y="6951"/>
                  </a:cubicBezTo>
                  <a:lnTo>
                    <a:pt x="23643" y="6877"/>
                  </a:lnTo>
                  <a:cubicBezTo>
                    <a:pt x="23877" y="6718"/>
                    <a:pt x="24121" y="6559"/>
                    <a:pt x="24344" y="6399"/>
                  </a:cubicBezTo>
                  <a:cubicBezTo>
                    <a:pt x="24365" y="6368"/>
                    <a:pt x="24386" y="6336"/>
                    <a:pt x="24354" y="6304"/>
                  </a:cubicBezTo>
                  <a:cubicBezTo>
                    <a:pt x="24344" y="6283"/>
                    <a:pt x="24291" y="6261"/>
                    <a:pt x="24259" y="6293"/>
                  </a:cubicBezTo>
                  <a:cubicBezTo>
                    <a:pt x="24100" y="6399"/>
                    <a:pt x="23930" y="6516"/>
                    <a:pt x="23760" y="6622"/>
                  </a:cubicBezTo>
                  <a:lnTo>
                    <a:pt x="23717" y="6654"/>
                  </a:lnTo>
                  <a:cubicBezTo>
                    <a:pt x="23749" y="6612"/>
                    <a:pt x="23771" y="6559"/>
                    <a:pt x="23802" y="6516"/>
                  </a:cubicBezTo>
                  <a:lnTo>
                    <a:pt x="23834" y="6442"/>
                  </a:lnTo>
                  <a:cubicBezTo>
                    <a:pt x="23834" y="6442"/>
                    <a:pt x="23855" y="6442"/>
                    <a:pt x="23855" y="6421"/>
                  </a:cubicBezTo>
                  <a:cubicBezTo>
                    <a:pt x="24078" y="6336"/>
                    <a:pt x="24301" y="6230"/>
                    <a:pt x="24556" y="6230"/>
                  </a:cubicBezTo>
                  <a:cubicBezTo>
                    <a:pt x="24726" y="6240"/>
                    <a:pt x="24885" y="6261"/>
                    <a:pt x="25044" y="6304"/>
                  </a:cubicBezTo>
                  <a:cubicBezTo>
                    <a:pt x="25033" y="6315"/>
                    <a:pt x="25033" y="6336"/>
                    <a:pt x="25033" y="6346"/>
                  </a:cubicBezTo>
                  <a:cubicBezTo>
                    <a:pt x="24662" y="6506"/>
                    <a:pt x="24301" y="6675"/>
                    <a:pt x="23962" y="6877"/>
                  </a:cubicBezTo>
                  <a:cubicBezTo>
                    <a:pt x="23824" y="6951"/>
                    <a:pt x="23707" y="7036"/>
                    <a:pt x="23569" y="7110"/>
                  </a:cubicBezTo>
                  <a:cubicBezTo>
                    <a:pt x="23548" y="7142"/>
                    <a:pt x="23537" y="7185"/>
                    <a:pt x="23558" y="7206"/>
                  </a:cubicBezTo>
                  <a:cubicBezTo>
                    <a:pt x="23569" y="7238"/>
                    <a:pt x="23622" y="7248"/>
                    <a:pt x="23654" y="7217"/>
                  </a:cubicBezTo>
                  <a:cubicBezTo>
                    <a:pt x="24025" y="6972"/>
                    <a:pt x="24418" y="6739"/>
                    <a:pt x="24842" y="6559"/>
                  </a:cubicBezTo>
                  <a:lnTo>
                    <a:pt x="25129" y="6442"/>
                  </a:lnTo>
                  <a:cubicBezTo>
                    <a:pt x="25193" y="6410"/>
                    <a:pt x="25203" y="6357"/>
                    <a:pt x="25193" y="6315"/>
                  </a:cubicBezTo>
                  <a:cubicBezTo>
                    <a:pt x="25267" y="6336"/>
                    <a:pt x="25352" y="6357"/>
                    <a:pt x="25426" y="6368"/>
                  </a:cubicBezTo>
                  <a:cubicBezTo>
                    <a:pt x="25585" y="6410"/>
                    <a:pt x="25744" y="6442"/>
                    <a:pt x="25903" y="6474"/>
                  </a:cubicBezTo>
                  <a:cubicBezTo>
                    <a:pt x="26254" y="6654"/>
                    <a:pt x="26583" y="6845"/>
                    <a:pt x="26933" y="7004"/>
                  </a:cubicBezTo>
                  <a:cubicBezTo>
                    <a:pt x="27060" y="7057"/>
                    <a:pt x="27209" y="7100"/>
                    <a:pt x="27336" y="7110"/>
                  </a:cubicBezTo>
                  <a:cubicBezTo>
                    <a:pt x="27145" y="7291"/>
                    <a:pt x="26901" y="7408"/>
                    <a:pt x="26678" y="7535"/>
                  </a:cubicBezTo>
                  <a:cubicBezTo>
                    <a:pt x="26636" y="7567"/>
                    <a:pt x="26530" y="7588"/>
                    <a:pt x="26572" y="7673"/>
                  </a:cubicBezTo>
                  <a:cubicBezTo>
                    <a:pt x="26583" y="7694"/>
                    <a:pt x="26625" y="7726"/>
                    <a:pt x="26668" y="7694"/>
                  </a:cubicBezTo>
                  <a:cubicBezTo>
                    <a:pt x="26731" y="7662"/>
                    <a:pt x="26795" y="7630"/>
                    <a:pt x="26859" y="7588"/>
                  </a:cubicBezTo>
                  <a:cubicBezTo>
                    <a:pt x="27071" y="7461"/>
                    <a:pt x="27304" y="7323"/>
                    <a:pt x="27485" y="7163"/>
                  </a:cubicBezTo>
                  <a:cubicBezTo>
                    <a:pt x="27495" y="7153"/>
                    <a:pt x="27516" y="7142"/>
                    <a:pt x="27527" y="7142"/>
                  </a:cubicBezTo>
                  <a:cubicBezTo>
                    <a:pt x="27676" y="7163"/>
                    <a:pt x="27814" y="7185"/>
                    <a:pt x="27952" y="7238"/>
                  </a:cubicBezTo>
                  <a:cubicBezTo>
                    <a:pt x="28217" y="7344"/>
                    <a:pt x="28418" y="7556"/>
                    <a:pt x="28609" y="7737"/>
                  </a:cubicBezTo>
                  <a:lnTo>
                    <a:pt x="28694" y="7821"/>
                  </a:lnTo>
                  <a:cubicBezTo>
                    <a:pt x="28663" y="7832"/>
                    <a:pt x="28652" y="7843"/>
                    <a:pt x="28631" y="7843"/>
                  </a:cubicBezTo>
                  <a:cubicBezTo>
                    <a:pt x="28376" y="7981"/>
                    <a:pt x="28132" y="8119"/>
                    <a:pt x="27888" y="8267"/>
                  </a:cubicBezTo>
                  <a:cubicBezTo>
                    <a:pt x="27633" y="8405"/>
                    <a:pt x="27389" y="8532"/>
                    <a:pt x="27124" y="8639"/>
                  </a:cubicBezTo>
                  <a:cubicBezTo>
                    <a:pt x="26668" y="8830"/>
                    <a:pt x="26158" y="8914"/>
                    <a:pt x="25766" y="9222"/>
                  </a:cubicBezTo>
                  <a:cubicBezTo>
                    <a:pt x="25712" y="9275"/>
                    <a:pt x="25511" y="9381"/>
                    <a:pt x="25575" y="9477"/>
                  </a:cubicBezTo>
                  <a:cubicBezTo>
                    <a:pt x="25606" y="9498"/>
                    <a:pt x="25638" y="9498"/>
                    <a:pt x="25670" y="9477"/>
                  </a:cubicBezTo>
                  <a:cubicBezTo>
                    <a:pt x="25776" y="9371"/>
                    <a:pt x="25893" y="9275"/>
                    <a:pt x="26031" y="9201"/>
                  </a:cubicBezTo>
                  <a:cubicBezTo>
                    <a:pt x="26360" y="9021"/>
                    <a:pt x="26731" y="8936"/>
                    <a:pt x="27092" y="8798"/>
                  </a:cubicBezTo>
                  <a:cubicBezTo>
                    <a:pt x="27421" y="8681"/>
                    <a:pt x="27739" y="8511"/>
                    <a:pt x="28058" y="8320"/>
                  </a:cubicBezTo>
                  <a:cubicBezTo>
                    <a:pt x="28270" y="8203"/>
                    <a:pt x="28472" y="8087"/>
                    <a:pt x="28684" y="7981"/>
                  </a:cubicBezTo>
                  <a:cubicBezTo>
                    <a:pt x="28726" y="7949"/>
                    <a:pt x="28758" y="7938"/>
                    <a:pt x="28800" y="7906"/>
                  </a:cubicBezTo>
                  <a:cubicBezTo>
                    <a:pt x="28864" y="7981"/>
                    <a:pt x="28938" y="8055"/>
                    <a:pt x="29002" y="8119"/>
                  </a:cubicBezTo>
                  <a:cubicBezTo>
                    <a:pt x="29002" y="8150"/>
                    <a:pt x="29013" y="8193"/>
                    <a:pt x="29045" y="8214"/>
                  </a:cubicBezTo>
                  <a:cubicBezTo>
                    <a:pt x="29066" y="8256"/>
                    <a:pt x="29108" y="8310"/>
                    <a:pt x="29129" y="8352"/>
                  </a:cubicBezTo>
                  <a:cubicBezTo>
                    <a:pt x="29129" y="8373"/>
                    <a:pt x="29151" y="8384"/>
                    <a:pt x="29161" y="8405"/>
                  </a:cubicBezTo>
                  <a:lnTo>
                    <a:pt x="29183" y="8426"/>
                  </a:lnTo>
                  <a:cubicBezTo>
                    <a:pt x="29310" y="8596"/>
                    <a:pt x="29384" y="8734"/>
                    <a:pt x="29480" y="8851"/>
                  </a:cubicBezTo>
                  <a:close/>
                  <a:moveTo>
                    <a:pt x="24566" y="5943"/>
                  </a:moveTo>
                  <a:cubicBezTo>
                    <a:pt x="24609" y="5933"/>
                    <a:pt x="24641" y="5922"/>
                    <a:pt x="24673" y="5911"/>
                  </a:cubicBezTo>
                  <a:cubicBezTo>
                    <a:pt x="24927" y="5816"/>
                    <a:pt x="25182" y="5752"/>
                    <a:pt x="25437" y="5710"/>
                  </a:cubicBezTo>
                  <a:cubicBezTo>
                    <a:pt x="25766" y="5678"/>
                    <a:pt x="26105" y="5763"/>
                    <a:pt x="26423" y="5837"/>
                  </a:cubicBezTo>
                  <a:cubicBezTo>
                    <a:pt x="26975" y="5975"/>
                    <a:pt x="27262" y="5943"/>
                    <a:pt x="27633" y="6124"/>
                  </a:cubicBezTo>
                  <a:cubicBezTo>
                    <a:pt x="27792" y="6208"/>
                    <a:pt x="27941" y="6315"/>
                    <a:pt x="28100" y="6421"/>
                  </a:cubicBezTo>
                  <a:cubicBezTo>
                    <a:pt x="28227" y="6516"/>
                    <a:pt x="28376" y="6622"/>
                    <a:pt x="28493" y="6728"/>
                  </a:cubicBezTo>
                  <a:cubicBezTo>
                    <a:pt x="28546" y="6781"/>
                    <a:pt x="28620" y="6835"/>
                    <a:pt x="28673" y="6898"/>
                  </a:cubicBezTo>
                  <a:cubicBezTo>
                    <a:pt x="28811" y="7036"/>
                    <a:pt x="28960" y="7217"/>
                    <a:pt x="29045" y="7408"/>
                  </a:cubicBezTo>
                  <a:cubicBezTo>
                    <a:pt x="29119" y="7641"/>
                    <a:pt x="29172" y="7896"/>
                    <a:pt x="29236" y="8150"/>
                  </a:cubicBezTo>
                  <a:cubicBezTo>
                    <a:pt x="29140" y="8034"/>
                    <a:pt x="29045" y="7928"/>
                    <a:pt x="28949" y="7800"/>
                  </a:cubicBezTo>
                  <a:cubicBezTo>
                    <a:pt x="28864" y="7726"/>
                    <a:pt x="28790" y="7641"/>
                    <a:pt x="28705" y="7577"/>
                  </a:cubicBezTo>
                  <a:lnTo>
                    <a:pt x="28641" y="7514"/>
                  </a:lnTo>
                  <a:cubicBezTo>
                    <a:pt x="28408" y="7291"/>
                    <a:pt x="28143" y="7079"/>
                    <a:pt x="27814" y="7026"/>
                  </a:cubicBezTo>
                  <a:cubicBezTo>
                    <a:pt x="27718" y="6994"/>
                    <a:pt x="27623" y="6983"/>
                    <a:pt x="27516" y="6972"/>
                  </a:cubicBezTo>
                  <a:cubicBezTo>
                    <a:pt x="27453" y="6941"/>
                    <a:pt x="27368" y="6930"/>
                    <a:pt x="27304" y="6898"/>
                  </a:cubicBezTo>
                  <a:cubicBezTo>
                    <a:pt x="26986" y="6792"/>
                    <a:pt x="26699" y="6622"/>
                    <a:pt x="26402" y="6506"/>
                  </a:cubicBezTo>
                  <a:cubicBezTo>
                    <a:pt x="26360" y="6495"/>
                    <a:pt x="26307" y="6474"/>
                    <a:pt x="26264" y="6463"/>
                  </a:cubicBezTo>
                  <a:cubicBezTo>
                    <a:pt x="25766" y="6177"/>
                    <a:pt x="25182" y="5943"/>
                    <a:pt x="24566" y="5943"/>
                  </a:cubicBezTo>
                  <a:close/>
                  <a:moveTo>
                    <a:pt x="17435" y="14305"/>
                  </a:moveTo>
                  <a:cubicBezTo>
                    <a:pt x="17404" y="14295"/>
                    <a:pt x="17393" y="14273"/>
                    <a:pt x="17372" y="14273"/>
                  </a:cubicBezTo>
                  <a:cubicBezTo>
                    <a:pt x="17276" y="14210"/>
                    <a:pt x="17170" y="14167"/>
                    <a:pt x="17075" y="14093"/>
                  </a:cubicBezTo>
                  <a:lnTo>
                    <a:pt x="17106" y="14093"/>
                  </a:lnTo>
                  <a:cubicBezTo>
                    <a:pt x="17117" y="14093"/>
                    <a:pt x="17117" y="14104"/>
                    <a:pt x="17128" y="14104"/>
                  </a:cubicBezTo>
                  <a:cubicBezTo>
                    <a:pt x="17297" y="14157"/>
                    <a:pt x="17478" y="14199"/>
                    <a:pt x="17637" y="14199"/>
                  </a:cubicBezTo>
                  <a:cubicBezTo>
                    <a:pt x="17563" y="14242"/>
                    <a:pt x="17499" y="14263"/>
                    <a:pt x="17435" y="14305"/>
                  </a:cubicBezTo>
                  <a:close/>
                  <a:moveTo>
                    <a:pt x="27039" y="13562"/>
                  </a:moveTo>
                  <a:cubicBezTo>
                    <a:pt x="27219" y="13509"/>
                    <a:pt x="27400" y="13456"/>
                    <a:pt x="27580" y="13403"/>
                  </a:cubicBezTo>
                  <a:cubicBezTo>
                    <a:pt x="27718" y="13361"/>
                    <a:pt x="27835" y="13308"/>
                    <a:pt x="27952" y="13255"/>
                  </a:cubicBezTo>
                  <a:cubicBezTo>
                    <a:pt x="27771" y="13361"/>
                    <a:pt x="27570" y="13456"/>
                    <a:pt x="27357" y="13499"/>
                  </a:cubicBezTo>
                  <a:cubicBezTo>
                    <a:pt x="27251" y="13520"/>
                    <a:pt x="27145" y="13552"/>
                    <a:pt x="27039" y="13562"/>
                  </a:cubicBezTo>
                  <a:close/>
                  <a:moveTo>
                    <a:pt x="19017" y="10687"/>
                  </a:moveTo>
                  <a:cubicBezTo>
                    <a:pt x="19091" y="10549"/>
                    <a:pt x="19176" y="10421"/>
                    <a:pt x="19261" y="10294"/>
                  </a:cubicBezTo>
                  <a:cubicBezTo>
                    <a:pt x="19452" y="10060"/>
                    <a:pt x="19664" y="9838"/>
                    <a:pt x="19887" y="9636"/>
                  </a:cubicBezTo>
                  <a:cubicBezTo>
                    <a:pt x="20194" y="9318"/>
                    <a:pt x="20523" y="9010"/>
                    <a:pt x="20895" y="8755"/>
                  </a:cubicBezTo>
                  <a:cubicBezTo>
                    <a:pt x="21245" y="8511"/>
                    <a:pt x="21638" y="8320"/>
                    <a:pt x="21998" y="8108"/>
                  </a:cubicBezTo>
                  <a:cubicBezTo>
                    <a:pt x="22306" y="7906"/>
                    <a:pt x="22593" y="7683"/>
                    <a:pt x="22847" y="7418"/>
                  </a:cubicBezTo>
                  <a:lnTo>
                    <a:pt x="23049" y="7185"/>
                  </a:lnTo>
                  <a:cubicBezTo>
                    <a:pt x="23049" y="7153"/>
                    <a:pt x="23060" y="7132"/>
                    <a:pt x="23070" y="7110"/>
                  </a:cubicBezTo>
                  <a:cubicBezTo>
                    <a:pt x="23081" y="7100"/>
                    <a:pt x="23102" y="7100"/>
                    <a:pt x="23113" y="7089"/>
                  </a:cubicBezTo>
                  <a:lnTo>
                    <a:pt x="23473" y="6569"/>
                  </a:lnTo>
                  <a:cubicBezTo>
                    <a:pt x="23473" y="6548"/>
                    <a:pt x="23495" y="6506"/>
                    <a:pt x="23537" y="6474"/>
                  </a:cubicBezTo>
                  <a:cubicBezTo>
                    <a:pt x="23654" y="6293"/>
                    <a:pt x="23792" y="6102"/>
                    <a:pt x="23866" y="5890"/>
                  </a:cubicBezTo>
                  <a:cubicBezTo>
                    <a:pt x="23866" y="5879"/>
                    <a:pt x="23866" y="5869"/>
                    <a:pt x="23877" y="5869"/>
                  </a:cubicBezTo>
                  <a:cubicBezTo>
                    <a:pt x="23877" y="5858"/>
                    <a:pt x="23898" y="5837"/>
                    <a:pt x="23909" y="5826"/>
                  </a:cubicBezTo>
                  <a:lnTo>
                    <a:pt x="23951" y="5667"/>
                  </a:lnTo>
                  <a:cubicBezTo>
                    <a:pt x="24015" y="5243"/>
                    <a:pt x="23972" y="4797"/>
                    <a:pt x="23877" y="4383"/>
                  </a:cubicBezTo>
                  <a:cubicBezTo>
                    <a:pt x="23792" y="4012"/>
                    <a:pt x="23611" y="3683"/>
                    <a:pt x="23442" y="3343"/>
                  </a:cubicBezTo>
                  <a:cubicBezTo>
                    <a:pt x="23367" y="3184"/>
                    <a:pt x="23282" y="3014"/>
                    <a:pt x="23208" y="2855"/>
                  </a:cubicBezTo>
                  <a:cubicBezTo>
                    <a:pt x="23176" y="2993"/>
                    <a:pt x="23166" y="3131"/>
                    <a:pt x="23123" y="3269"/>
                  </a:cubicBezTo>
                  <a:cubicBezTo>
                    <a:pt x="23028" y="3609"/>
                    <a:pt x="22869" y="3948"/>
                    <a:pt x="22709" y="4266"/>
                  </a:cubicBezTo>
                  <a:cubicBezTo>
                    <a:pt x="22688" y="4320"/>
                    <a:pt x="22656" y="4383"/>
                    <a:pt x="22593" y="4341"/>
                  </a:cubicBezTo>
                  <a:cubicBezTo>
                    <a:pt x="22529" y="4298"/>
                    <a:pt x="22582" y="4235"/>
                    <a:pt x="22603" y="4182"/>
                  </a:cubicBezTo>
                  <a:cubicBezTo>
                    <a:pt x="22731" y="3948"/>
                    <a:pt x="22837" y="3704"/>
                    <a:pt x="22922" y="3471"/>
                  </a:cubicBezTo>
                  <a:cubicBezTo>
                    <a:pt x="23028" y="3205"/>
                    <a:pt x="23049" y="2908"/>
                    <a:pt x="23113" y="2632"/>
                  </a:cubicBezTo>
                  <a:cubicBezTo>
                    <a:pt x="23081" y="2547"/>
                    <a:pt x="23060" y="2473"/>
                    <a:pt x="23049" y="2388"/>
                  </a:cubicBezTo>
                  <a:cubicBezTo>
                    <a:pt x="22953" y="2038"/>
                    <a:pt x="22900" y="1645"/>
                    <a:pt x="22678" y="1359"/>
                  </a:cubicBezTo>
                  <a:cubicBezTo>
                    <a:pt x="22444" y="1104"/>
                    <a:pt x="22147" y="956"/>
                    <a:pt x="21850" y="796"/>
                  </a:cubicBezTo>
                  <a:cubicBezTo>
                    <a:pt x="21786" y="765"/>
                    <a:pt x="21701" y="722"/>
                    <a:pt x="21638" y="690"/>
                  </a:cubicBezTo>
                  <a:lnTo>
                    <a:pt x="21638" y="722"/>
                  </a:lnTo>
                  <a:cubicBezTo>
                    <a:pt x="21627" y="743"/>
                    <a:pt x="21585" y="775"/>
                    <a:pt x="21542" y="765"/>
                  </a:cubicBezTo>
                  <a:cubicBezTo>
                    <a:pt x="21521" y="743"/>
                    <a:pt x="21478" y="733"/>
                    <a:pt x="21457" y="722"/>
                  </a:cubicBezTo>
                  <a:cubicBezTo>
                    <a:pt x="21436" y="956"/>
                    <a:pt x="21351" y="1200"/>
                    <a:pt x="21277" y="1433"/>
                  </a:cubicBezTo>
                  <a:cubicBezTo>
                    <a:pt x="21203" y="1720"/>
                    <a:pt x="21107" y="1996"/>
                    <a:pt x="21012" y="2271"/>
                  </a:cubicBezTo>
                  <a:cubicBezTo>
                    <a:pt x="21001" y="2314"/>
                    <a:pt x="20980" y="2367"/>
                    <a:pt x="20927" y="2356"/>
                  </a:cubicBezTo>
                  <a:cubicBezTo>
                    <a:pt x="20884" y="2335"/>
                    <a:pt x="20874" y="2303"/>
                    <a:pt x="20884" y="2271"/>
                  </a:cubicBezTo>
                  <a:cubicBezTo>
                    <a:pt x="21043" y="1751"/>
                    <a:pt x="21245" y="1242"/>
                    <a:pt x="21319" y="712"/>
                  </a:cubicBezTo>
                  <a:lnTo>
                    <a:pt x="21319" y="669"/>
                  </a:lnTo>
                  <a:cubicBezTo>
                    <a:pt x="21309" y="669"/>
                    <a:pt x="21309" y="669"/>
                    <a:pt x="21298" y="658"/>
                  </a:cubicBezTo>
                  <a:cubicBezTo>
                    <a:pt x="21224" y="627"/>
                    <a:pt x="21160" y="616"/>
                    <a:pt x="21096" y="605"/>
                  </a:cubicBezTo>
                  <a:cubicBezTo>
                    <a:pt x="21054" y="786"/>
                    <a:pt x="21012" y="987"/>
                    <a:pt x="20990" y="1168"/>
                  </a:cubicBezTo>
                  <a:cubicBezTo>
                    <a:pt x="20980" y="1253"/>
                    <a:pt x="20842" y="1242"/>
                    <a:pt x="20852" y="1157"/>
                  </a:cubicBezTo>
                  <a:cubicBezTo>
                    <a:pt x="20884" y="1009"/>
                    <a:pt x="20905" y="849"/>
                    <a:pt x="20937" y="712"/>
                  </a:cubicBezTo>
                  <a:cubicBezTo>
                    <a:pt x="20948" y="680"/>
                    <a:pt x="20948" y="627"/>
                    <a:pt x="20958" y="605"/>
                  </a:cubicBezTo>
                  <a:cubicBezTo>
                    <a:pt x="20842" y="584"/>
                    <a:pt x="20725" y="584"/>
                    <a:pt x="20608" y="584"/>
                  </a:cubicBezTo>
                  <a:cubicBezTo>
                    <a:pt x="20343" y="605"/>
                    <a:pt x="20056" y="637"/>
                    <a:pt x="19791" y="680"/>
                  </a:cubicBezTo>
                  <a:cubicBezTo>
                    <a:pt x="19515" y="733"/>
                    <a:pt x="19239" y="818"/>
                    <a:pt x="18963" y="839"/>
                  </a:cubicBezTo>
                  <a:cubicBezTo>
                    <a:pt x="18698" y="881"/>
                    <a:pt x="18412" y="849"/>
                    <a:pt x="18146" y="892"/>
                  </a:cubicBezTo>
                  <a:cubicBezTo>
                    <a:pt x="17563" y="934"/>
                    <a:pt x="17159" y="1380"/>
                    <a:pt x="16650" y="1635"/>
                  </a:cubicBezTo>
                  <a:cubicBezTo>
                    <a:pt x="16342" y="1826"/>
                    <a:pt x="16013" y="1985"/>
                    <a:pt x="15759" y="2250"/>
                  </a:cubicBezTo>
                  <a:cubicBezTo>
                    <a:pt x="15631" y="2367"/>
                    <a:pt x="15493" y="2484"/>
                    <a:pt x="15355" y="2579"/>
                  </a:cubicBezTo>
                  <a:cubicBezTo>
                    <a:pt x="15366" y="2622"/>
                    <a:pt x="15355" y="2653"/>
                    <a:pt x="15324" y="2685"/>
                  </a:cubicBezTo>
                  <a:cubicBezTo>
                    <a:pt x="15228" y="2834"/>
                    <a:pt x="15058" y="2919"/>
                    <a:pt x="14931" y="3046"/>
                  </a:cubicBezTo>
                  <a:cubicBezTo>
                    <a:pt x="14634" y="3322"/>
                    <a:pt x="14528" y="3736"/>
                    <a:pt x="14528" y="4118"/>
                  </a:cubicBezTo>
                  <a:cubicBezTo>
                    <a:pt x="14528" y="4723"/>
                    <a:pt x="14644" y="5328"/>
                    <a:pt x="14644" y="5933"/>
                  </a:cubicBezTo>
                  <a:cubicBezTo>
                    <a:pt x="14634" y="6134"/>
                    <a:pt x="14581" y="6315"/>
                    <a:pt x="14528" y="6516"/>
                  </a:cubicBezTo>
                  <a:cubicBezTo>
                    <a:pt x="14517" y="6633"/>
                    <a:pt x="14496" y="6739"/>
                    <a:pt x="14485" y="6866"/>
                  </a:cubicBezTo>
                  <a:cubicBezTo>
                    <a:pt x="14432" y="7376"/>
                    <a:pt x="14507" y="7906"/>
                    <a:pt x="14570" y="8426"/>
                  </a:cubicBezTo>
                  <a:cubicBezTo>
                    <a:pt x="14613" y="8798"/>
                    <a:pt x="14666" y="9180"/>
                    <a:pt x="14751" y="9541"/>
                  </a:cubicBezTo>
                  <a:cubicBezTo>
                    <a:pt x="14836" y="9742"/>
                    <a:pt x="14899" y="9923"/>
                    <a:pt x="14931" y="10135"/>
                  </a:cubicBezTo>
                  <a:cubicBezTo>
                    <a:pt x="14963" y="10241"/>
                    <a:pt x="14995" y="10368"/>
                    <a:pt x="15016" y="10474"/>
                  </a:cubicBezTo>
                  <a:cubicBezTo>
                    <a:pt x="15048" y="10612"/>
                    <a:pt x="15069" y="10761"/>
                    <a:pt x="15090" y="10909"/>
                  </a:cubicBezTo>
                  <a:lnTo>
                    <a:pt x="15090" y="10909"/>
                  </a:lnTo>
                  <a:cubicBezTo>
                    <a:pt x="15302" y="11376"/>
                    <a:pt x="15430" y="11864"/>
                    <a:pt x="15515" y="12363"/>
                  </a:cubicBezTo>
                  <a:cubicBezTo>
                    <a:pt x="15525" y="12416"/>
                    <a:pt x="15525" y="12469"/>
                    <a:pt x="15536" y="12522"/>
                  </a:cubicBezTo>
                  <a:cubicBezTo>
                    <a:pt x="15546" y="12565"/>
                    <a:pt x="15568" y="12597"/>
                    <a:pt x="15578" y="12629"/>
                  </a:cubicBezTo>
                  <a:cubicBezTo>
                    <a:pt x="15621" y="12544"/>
                    <a:pt x="15642" y="12438"/>
                    <a:pt x="15695" y="12342"/>
                  </a:cubicBezTo>
                  <a:lnTo>
                    <a:pt x="15674" y="12342"/>
                  </a:lnTo>
                  <a:cubicBezTo>
                    <a:pt x="15631" y="12342"/>
                    <a:pt x="15600" y="12300"/>
                    <a:pt x="15621" y="12257"/>
                  </a:cubicBezTo>
                  <a:cubicBezTo>
                    <a:pt x="15631" y="11918"/>
                    <a:pt x="15568" y="11589"/>
                    <a:pt x="15515" y="11238"/>
                  </a:cubicBezTo>
                  <a:cubicBezTo>
                    <a:pt x="15440" y="10634"/>
                    <a:pt x="15324" y="10018"/>
                    <a:pt x="15218" y="9424"/>
                  </a:cubicBezTo>
                  <a:cubicBezTo>
                    <a:pt x="15196" y="9339"/>
                    <a:pt x="15324" y="9307"/>
                    <a:pt x="15355" y="9392"/>
                  </a:cubicBezTo>
                  <a:cubicBezTo>
                    <a:pt x="15525" y="10262"/>
                    <a:pt x="15653" y="11132"/>
                    <a:pt x="15748" y="12013"/>
                  </a:cubicBezTo>
                  <a:cubicBezTo>
                    <a:pt x="15748" y="12087"/>
                    <a:pt x="15759" y="12172"/>
                    <a:pt x="15759" y="12247"/>
                  </a:cubicBezTo>
                  <a:lnTo>
                    <a:pt x="15844" y="12130"/>
                  </a:lnTo>
                  <a:cubicBezTo>
                    <a:pt x="15865" y="12087"/>
                    <a:pt x="15907" y="12045"/>
                    <a:pt x="15960" y="12034"/>
                  </a:cubicBezTo>
                  <a:cubicBezTo>
                    <a:pt x="16045" y="11355"/>
                    <a:pt x="15918" y="11016"/>
                    <a:pt x="15738" y="10326"/>
                  </a:cubicBezTo>
                  <a:cubicBezTo>
                    <a:pt x="15578" y="9816"/>
                    <a:pt x="15546" y="9286"/>
                    <a:pt x="15589" y="8755"/>
                  </a:cubicBezTo>
                  <a:cubicBezTo>
                    <a:pt x="15589" y="8681"/>
                    <a:pt x="15727" y="8670"/>
                    <a:pt x="15727" y="8755"/>
                  </a:cubicBezTo>
                  <a:cubicBezTo>
                    <a:pt x="15695" y="9180"/>
                    <a:pt x="15695" y="9604"/>
                    <a:pt x="15801" y="10018"/>
                  </a:cubicBezTo>
                  <a:cubicBezTo>
                    <a:pt x="15950" y="10634"/>
                    <a:pt x="16183" y="11228"/>
                    <a:pt x="16120" y="11864"/>
                  </a:cubicBezTo>
                  <a:cubicBezTo>
                    <a:pt x="16120" y="11928"/>
                    <a:pt x="16109" y="12013"/>
                    <a:pt x="16088" y="12087"/>
                  </a:cubicBezTo>
                  <a:cubicBezTo>
                    <a:pt x="16162" y="12183"/>
                    <a:pt x="16173" y="12384"/>
                    <a:pt x="16162" y="12575"/>
                  </a:cubicBezTo>
                  <a:lnTo>
                    <a:pt x="16173" y="12597"/>
                  </a:lnTo>
                  <a:cubicBezTo>
                    <a:pt x="16268" y="12204"/>
                    <a:pt x="16332" y="11822"/>
                    <a:pt x="16374" y="11440"/>
                  </a:cubicBezTo>
                  <a:cubicBezTo>
                    <a:pt x="16395" y="11005"/>
                    <a:pt x="16374" y="10580"/>
                    <a:pt x="16353" y="10135"/>
                  </a:cubicBezTo>
                  <a:cubicBezTo>
                    <a:pt x="16342" y="9413"/>
                    <a:pt x="16480" y="8692"/>
                    <a:pt x="16576" y="7981"/>
                  </a:cubicBezTo>
                  <a:cubicBezTo>
                    <a:pt x="16586" y="7853"/>
                    <a:pt x="16608" y="7726"/>
                    <a:pt x="16618" y="7609"/>
                  </a:cubicBezTo>
                  <a:cubicBezTo>
                    <a:pt x="16618" y="7567"/>
                    <a:pt x="16661" y="7535"/>
                    <a:pt x="16703" y="7556"/>
                  </a:cubicBezTo>
                  <a:cubicBezTo>
                    <a:pt x="16746" y="7556"/>
                    <a:pt x="16767" y="7588"/>
                    <a:pt x="16756" y="7630"/>
                  </a:cubicBezTo>
                  <a:cubicBezTo>
                    <a:pt x="16650" y="8331"/>
                    <a:pt x="16544" y="9021"/>
                    <a:pt x="16491" y="9742"/>
                  </a:cubicBezTo>
                  <a:cubicBezTo>
                    <a:pt x="16459" y="10262"/>
                    <a:pt x="16533" y="10761"/>
                    <a:pt x="16502" y="11270"/>
                  </a:cubicBezTo>
                  <a:cubicBezTo>
                    <a:pt x="16491" y="11801"/>
                    <a:pt x="16385" y="12310"/>
                    <a:pt x="16257" y="12820"/>
                  </a:cubicBezTo>
                  <a:cubicBezTo>
                    <a:pt x="16257" y="12926"/>
                    <a:pt x="16226" y="13032"/>
                    <a:pt x="16215" y="13138"/>
                  </a:cubicBezTo>
                  <a:lnTo>
                    <a:pt x="16342" y="13000"/>
                  </a:lnTo>
                  <a:cubicBezTo>
                    <a:pt x="16364" y="12979"/>
                    <a:pt x="16374" y="12947"/>
                    <a:pt x="16374" y="12936"/>
                  </a:cubicBezTo>
                  <a:cubicBezTo>
                    <a:pt x="16417" y="12830"/>
                    <a:pt x="16438" y="12724"/>
                    <a:pt x="16480" y="12618"/>
                  </a:cubicBezTo>
                  <a:cubicBezTo>
                    <a:pt x="16470" y="12629"/>
                    <a:pt x="16448" y="12629"/>
                    <a:pt x="16438" y="12629"/>
                  </a:cubicBezTo>
                  <a:cubicBezTo>
                    <a:pt x="16395" y="12629"/>
                    <a:pt x="16374" y="12597"/>
                    <a:pt x="16385" y="12554"/>
                  </a:cubicBezTo>
                  <a:cubicBezTo>
                    <a:pt x="16491" y="11992"/>
                    <a:pt x="16586" y="11429"/>
                    <a:pt x="16544" y="10867"/>
                  </a:cubicBezTo>
                  <a:cubicBezTo>
                    <a:pt x="16544" y="10771"/>
                    <a:pt x="16682" y="10771"/>
                    <a:pt x="16682" y="10867"/>
                  </a:cubicBezTo>
                  <a:cubicBezTo>
                    <a:pt x="16703" y="11291"/>
                    <a:pt x="16650" y="11727"/>
                    <a:pt x="16586" y="12151"/>
                  </a:cubicBezTo>
                  <a:cubicBezTo>
                    <a:pt x="16576" y="12247"/>
                    <a:pt x="16555" y="12342"/>
                    <a:pt x="16533" y="12448"/>
                  </a:cubicBezTo>
                  <a:cubicBezTo>
                    <a:pt x="16555" y="12342"/>
                    <a:pt x="16597" y="12247"/>
                    <a:pt x="16629" y="12140"/>
                  </a:cubicBezTo>
                  <a:cubicBezTo>
                    <a:pt x="16703" y="11886"/>
                    <a:pt x="16788" y="11642"/>
                    <a:pt x="16852" y="11387"/>
                  </a:cubicBezTo>
                  <a:cubicBezTo>
                    <a:pt x="16852" y="11355"/>
                    <a:pt x="16862" y="11345"/>
                    <a:pt x="16894" y="11345"/>
                  </a:cubicBezTo>
                  <a:cubicBezTo>
                    <a:pt x="16862" y="11334"/>
                    <a:pt x="16852" y="11302"/>
                    <a:pt x="16852" y="11270"/>
                  </a:cubicBezTo>
                  <a:cubicBezTo>
                    <a:pt x="16979" y="10687"/>
                    <a:pt x="17053" y="10103"/>
                    <a:pt x="17128" y="9519"/>
                  </a:cubicBezTo>
                  <a:cubicBezTo>
                    <a:pt x="17138" y="9434"/>
                    <a:pt x="17276" y="9445"/>
                    <a:pt x="17266" y="9530"/>
                  </a:cubicBezTo>
                  <a:cubicBezTo>
                    <a:pt x="17181" y="10114"/>
                    <a:pt x="17117" y="10697"/>
                    <a:pt x="16979" y="11281"/>
                  </a:cubicBezTo>
                  <a:cubicBezTo>
                    <a:pt x="16979" y="11323"/>
                    <a:pt x="16958" y="11334"/>
                    <a:pt x="16947" y="11345"/>
                  </a:cubicBezTo>
                  <a:cubicBezTo>
                    <a:pt x="16968" y="11355"/>
                    <a:pt x="17000" y="11387"/>
                    <a:pt x="16979" y="11429"/>
                  </a:cubicBezTo>
                  <a:cubicBezTo>
                    <a:pt x="16873" y="11801"/>
                    <a:pt x="16756" y="12151"/>
                    <a:pt x="16650" y="12522"/>
                  </a:cubicBezTo>
                  <a:lnTo>
                    <a:pt x="16650" y="12522"/>
                  </a:lnTo>
                  <a:cubicBezTo>
                    <a:pt x="16661" y="12512"/>
                    <a:pt x="16682" y="12512"/>
                    <a:pt x="16682" y="12501"/>
                  </a:cubicBezTo>
                  <a:cubicBezTo>
                    <a:pt x="16746" y="12406"/>
                    <a:pt x="16809" y="12300"/>
                    <a:pt x="16862" y="12204"/>
                  </a:cubicBezTo>
                  <a:cubicBezTo>
                    <a:pt x="17159" y="11705"/>
                    <a:pt x="17404" y="11164"/>
                    <a:pt x="17541" y="10591"/>
                  </a:cubicBezTo>
                  <a:cubicBezTo>
                    <a:pt x="17669" y="9976"/>
                    <a:pt x="17701" y="9360"/>
                    <a:pt x="17807" y="8745"/>
                  </a:cubicBezTo>
                  <a:cubicBezTo>
                    <a:pt x="17860" y="8458"/>
                    <a:pt x="17934" y="8172"/>
                    <a:pt x="18030" y="7906"/>
                  </a:cubicBezTo>
                  <a:cubicBezTo>
                    <a:pt x="18072" y="7800"/>
                    <a:pt x="18093" y="7694"/>
                    <a:pt x="18136" y="7577"/>
                  </a:cubicBezTo>
                  <a:cubicBezTo>
                    <a:pt x="18146" y="7535"/>
                    <a:pt x="18189" y="7524"/>
                    <a:pt x="18231" y="7535"/>
                  </a:cubicBezTo>
                  <a:cubicBezTo>
                    <a:pt x="18295" y="7577"/>
                    <a:pt x="18252" y="7641"/>
                    <a:pt x="18231" y="7715"/>
                  </a:cubicBezTo>
                  <a:cubicBezTo>
                    <a:pt x="18178" y="7843"/>
                    <a:pt x="18136" y="7981"/>
                    <a:pt x="18093" y="8108"/>
                  </a:cubicBezTo>
                  <a:cubicBezTo>
                    <a:pt x="17860" y="8808"/>
                    <a:pt x="17860" y="9541"/>
                    <a:pt x="17743" y="10262"/>
                  </a:cubicBezTo>
                  <a:cubicBezTo>
                    <a:pt x="17648" y="10920"/>
                    <a:pt x="17393" y="11546"/>
                    <a:pt x="17075" y="12119"/>
                  </a:cubicBezTo>
                  <a:cubicBezTo>
                    <a:pt x="17064" y="12151"/>
                    <a:pt x="17032" y="12183"/>
                    <a:pt x="17022" y="12225"/>
                  </a:cubicBezTo>
                  <a:lnTo>
                    <a:pt x="17138" y="12098"/>
                  </a:lnTo>
                  <a:cubicBezTo>
                    <a:pt x="17297" y="11864"/>
                    <a:pt x="17457" y="11642"/>
                    <a:pt x="17605" y="11387"/>
                  </a:cubicBezTo>
                  <a:cubicBezTo>
                    <a:pt x="17860" y="10825"/>
                    <a:pt x="17966" y="10220"/>
                    <a:pt x="18093" y="9636"/>
                  </a:cubicBezTo>
                  <a:cubicBezTo>
                    <a:pt x="18189" y="9169"/>
                    <a:pt x="18178" y="8681"/>
                    <a:pt x="18295" y="8225"/>
                  </a:cubicBezTo>
                  <a:cubicBezTo>
                    <a:pt x="18348" y="8034"/>
                    <a:pt x="18401" y="7843"/>
                    <a:pt x="18465" y="7662"/>
                  </a:cubicBezTo>
                  <a:cubicBezTo>
                    <a:pt x="18486" y="7609"/>
                    <a:pt x="18507" y="7556"/>
                    <a:pt x="18571" y="7567"/>
                  </a:cubicBezTo>
                  <a:cubicBezTo>
                    <a:pt x="18656" y="7588"/>
                    <a:pt x="18613" y="7673"/>
                    <a:pt x="18592" y="7726"/>
                  </a:cubicBezTo>
                  <a:cubicBezTo>
                    <a:pt x="18550" y="7832"/>
                    <a:pt x="18507" y="7938"/>
                    <a:pt x="18486" y="8055"/>
                  </a:cubicBezTo>
                  <a:cubicBezTo>
                    <a:pt x="18348" y="8479"/>
                    <a:pt x="18327" y="8904"/>
                    <a:pt x="18274" y="9339"/>
                  </a:cubicBezTo>
                  <a:cubicBezTo>
                    <a:pt x="18178" y="9976"/>
                    <a:pt x="18030" y="10612"/>
                    <a:pt x="17817" y="11238"/>
                  </a:cubicBezTo>
                  <a:cubicBezTo>
                    <a:pt x="17796" y="11302"/>
                    <a:pt x="17764" y="11387"/>
                    <a:pt x="17722" y="11451"/>
                  </a:cubicBezTo>
                  <a:cubicBezTo>
                    <a:pt x="17722" y="11451"/>
                    <a:pt x="17722" y="11440"/>
                    <a:pt x="17743" y="11440"/>
                  </a:cubicBezTo>
                  <a:lnTo>
                    <a:pt x="17743" y="11440"/>
                  </a:lnTo>
                  <a:lnTo>
                    <a:pt x="17743" y="11440"/>
                  </a:lnTo>
                  <a:cubicBezTo>
                    <a:pt x="17934" y="11175"/>
                    <a:pt x="18061" y="10867"/>
                    <a:pt x="18168" y="10559"/>
                  </a:cubicBezTo>
                  <a:cubicBezTo>
                    <a:pt x="18284" y="10220"/>
                    <a:pt x="18433" y="9891"/>
                    <a:pt x="18613" y="9572"/>
                  </a:cubicBezTo>
                  <a:cubicBezTo>
                    <a:pt x="18772" y="9307"/>
                    <a:pt x="18932" y="9021"/>
                    <a:pt x="19154" y="8808"/>
                  </a:cubicBezTo>
                  <a:cubicBezTo>
                    <a:pt x="19770" y="8310"/>
                    <a:pt x="20152" y="7938"/>
                    <a:pt x="20470" y="7206"/>
                  </a:cubicBezTo>
                  <a:cubicBezTo>
                    <a:pt x="20523" y="7100"/>
                    <a:pt x="20566" y="6994"/>
                    <a:pt x="20619" y="6888"/>
                  </a:cubicBezTo>
                  <a:cubicBezTo>
                    <a:pt x="20640" y="6835"/>
                    <a:pt x="20725" y="6845"/>
                    <a:pt x="20736" y="6898"/>
                  </a:cubicBezTo>
                  <a:cubicBezTo>
                    <a:pt x="20736" y="6919"/>
                    <a:pt x="20736" y="6941"/>
                    <a:pt x="20725" y="6951"/>
                  </a:cubicBezTo>
                  <a:cubicBezTo>
                    <a:pt x="20629" y="7142"/>
                    <a:pt x="20555" y="7344"/>
                    <a:pt x="20460" y="7524"/>
                  </a:cubicBezTo>
                  <a:cubicBezTo>
                    <a:pt x="20258" y="7938"/>
                    <a:pt x="19950" y="8299"/>
                    <a:pt x="19611" y="8596"/>
                  </a:cubicBezTo>
                  <a:cubicBezTo>
                    <a:pt x="19452" y="8734"/>
                    <a:pt x="19292" y="8851"/>
                    <a:pt x="19154" y="8999"/>
                  </a:cubicBezTo>
                  <a:cubicBezTo>
                    <a:pt x="18879" y="9339"/>
                    <a:pt x="18666" y="9742"/>
                    <a:pt x="18497" y="10135"/>
                  </a:cubicBezTo>
                  <a:cubicBezTo>
                    <a:pt x="18306" y="10549"/>
                    <a:pt x="18199" y="11005"/>
                    <a:pt x="17955" y="11387"/>
                  </a:cubicBezTo>
                  <a:cubicBezTo>
                    <a:pt x="17754" y="11695"/>
                    <a:pt x="17510" y="11960"/>
                    <a:pt x="17266" y="12204"/>
                  </a:cubicBezTo>
                  <a:cubicBezTo>
                    <a:pt x="17223" y="12257"/>
                    <a:pt x="17181" y="12331"/>
                    <a:pt x="17138" y="12384"/>
                  </a:cubicBezTo>
                  <a:cubicBezTo>
                    <a:pt x="17213" y="12342"/>
                    <a:pt x="17287" y="12300"/>
                    <a:pt x="17372" y="12278"/>
                  </a:cubicBezTo>
                  <a:cubicBezTo>
                    <a:pt x="17435" y="12247"/>
                    <a:pt x="17488" y="12257"/>
                    <a:pt x="17531" y="12278"/>
                  </a:cubicBezTo>
                  <a:lnTo>
                    <a:pt x="17531" y="12257"/>
                  </a:lnTo>
                  <a:cubicBezTo>
                    <a:pt x="17552" y="12183"/>
                    <a:pt x="17595" y="12130"/>
                    <a:pt x="17648" y="12066"/>
                  </a:cubicBezTo>
                  <a:cubicBezTo>
                    <a:pt x="17775" y="11886"/>
                    <a:pt x="17913" y="11727"/>
                    <a:pt x="18061" y="11567"/>
                  </a:cubicBezTo>
                  <a:cubicBezTo>
                    <a:pt x="18380" y="11217"/>
                    <a:pt x="18677" y="10825"/>
                    <a:pt x="18910" y="10400"/>
                  </a:cubicBezTo>
                  <a:cubicBezTo>
                    <a:pt x="18942" y="10326"/>
                    <a:pt x="19070" y="10400"/>
                    <a:pt x="19027" y="10474"/>
                  </a:cubicBezTo>
                  <a:cubicBezTo>
                    <a:pt x="18762" y="10984"/>
                    <a:pt x="18359" y="11429"/>
                    <a:pt x="17977" y="11864"/>
                  </a:cubicBezTo>
                  <a:cubicBezTo>
                    <a:pt x="17913" y="11960"/>
                    <a:pt x="17828" y="12034"/>
                    <a:pt x="17775" y="12119"/>
                  </a:cubicBezTo>
                  <a:cubicBezTo>
                    <a:pt x="18040" y="11907"/>
                    <a:pt x="18295" y="11695"/>
                    <a:pt x="18539" y="11451"/>
                  </a:cubicBezTo>
                  <a:cubicBezTo>
                    <a:pt x="18624" y="11175"/>
                    <a:pt x="18826" y="10931"/>
                    <a:pt x="19017" y="10687"/>
                  </a:cubicBezTo>
                  <a:close/>
                  <a:moveTo>
                    <a:pt x="21563" y="8522"/>
                  </a:moveTo>
                  <a:cubicBezTo>
                    <a:pt x="21701" y="8437"/>
                    <a:pt x="21839" y="8363"/>
                    <a:pt x="21988" y="8278"/>
                  </a:cubicBezTo>
                  <a:cubicBezTo>
                    <a:pt x="21903" y="8331"/>
                    <a:pt x="21829" y="8384"/>
                    <a:pt x="21744" y="8426"/>
                  </a:cubicBezTo>
                  <a:cubicBezTo>
                    <a:pt x="21669" y="8458"/>
                    <a:pt x="21616" y="8490"/>
                    <a:pt x="21563" y="8522"/>
                  </a:cubicBezTo>
                  <a:close/>
                  <a:moveTo>
                    <a:pt x="18656" y="11599"/>
                  </a:moveTo>
                  <a:cubicBezTo>
                    <a:pt x="18603" y="11695"/>
                    <a:pt x="18550" y="11801"/>
                    <a:pt x="18497" y="11886"/>
                  </a:cubicBezTo>
                  <a:cubicBezTo>
                    <a:pt x="18348" y="12140"/>
                    <a:pt x="18189" y="12384"/>
                    <a:pt x="18019" y="12618"/>
                  </a:cubicBezTo>
                  <a:cubicBezTo>
                    <a:pt x="17934" y="12766"/>
                    <a:pt x="17648" y="13127"/>
                    <a:pt x="17605" y="13318"/>
                  </a:cubicBezTo>
                  <a:cubicBezTo>
                    <a:pt x="17297" y="13393"/>
                    <a:pt x="16990" y="13456"/>
                    <a:pt x="16703" y="13520"/>
                  </a:cubicBezTo>
                  <a:cubicBezTo>
                    <a:pt x="16714" y="13499"/>
                    <a:pt x="16746" y="13477"/>
                    <a:pt x="16756" y="13456"/>
                  </a:cubicBezTo>
                  <a:cubicBezTo>
                    <a:pt x="16990" y="13180"/>
                    <a:pt x="17287" y="12926"/>
                    <a:pt x="17446" y="12575"/>
                  </a:cubicBezTo>
                  <a:cubicBezTo>
                    <a:pt x="17457" y="12554"/>
                    <a:pt x="17478" y="12522"/>
                    <a:pt x="17478" y="12501"/>
                  </a:cubicBezTo>
                  <a:cubicBezTo>
                    <a:pt x="17902" y="12236"/>
                    <a:pt x="18327" y="11960"/>
                    <a:pt x="18656" y="11599"/>
                  </a:cubicBezTo>
                  <a:close/>
                  <a:moveTo>
                    <a:pt x="14528" y="3216"/>
                  </a:moveTo>
                  <a:cubicBezTo>
                    <a:pt x="14528" y="3195"/>
                    <a:pt x="14538" y="3173"/>
                    <a:pt x="14560" y="3163"/>
                  </a:cubicBezTo>
                  <a:lnTo>
                    <a:pt x="14560" y="3173"/>
                  </a:lnTo>
                  <a:lnTo>
                    <a:pt x="14560" y="3173"/>
                  </a:lnTo>
                  <a:cubicBezTo>
                    <a:pt x="14538" y="3173"/>
                    <a:pt x="14528" y="3184"/>
                    <a:pt x="14528" y="3216"/>
                  </a:cubicBezTo>
                  <a:close/>
                  <a:moveTo>
                    <a:pt x="17319" y="414"/>
                  </a:moveTo>
                  <a:cubicBezTo>
                    <a:pt x="17775" y="192"/>
                    <a:pt x="18327" y="149"/>
                    <a:pt x="18826" y="149"/>
                  </a:cubicBezTo>
                  <a:cubicBezTo>
                    <a:pt x="19250" y="149"/>
                    <a:pt x="19685" y="160"/>
                    <a:pt x="20110" y="181"/>
                  </a:cubicBezTo>
                  <a:cubicBezTo>
                    <a:pt x="20322" y="192"/>
                    <a:pt x="20523" y="213"/>
                    <a:pt x="20725" y="287"/>
                  </a:cubicBezTo>
                  <a:cubicBezTo>
                    <a:pt x="20852" y="319"/>
                    <a:pt x="21001" y="372"/>
                    <a:pt x="21139" y="425"/>
                  </a:cubicBezTo>
                  <a:cubicBezTo>
                    <a:pt x="21043" y="414"/>
                    <a:pt x="20958" y="404"/>
                    <a:pt x="20874" y="404"/>
                  </a:cubicBezTo>
                  <a:cubicBezTo>
                    <a:pt x="20216" y="372"/>
                    <a:pt x="19600" y="563"/>
                    <a:pt x="18963" y="658"/>
                  </a:cubicBezTo>
                  <a:cubicBezTo>
                    <a:pt x="18550" y="712"/>
                    <a:pt x="18115" y="637"/>
                    <a:pt x="17711" y="796"/>
                  </a:cubicBezTo>
                  <a:cubicBezTo>
                    <a:pt x="17435" y="903"/>
                    <a:pt x="17213" y="1083"/>
                    <a:pt x="16968" y="1242"/>
                  </a:cubicBezTo>
                  <a:cubicBezTo>
                    <a:pt x="16608" y="1476"/>
                    <a:pt x="16215" y="1667"/>
                    <a:pt x="15865" y="1911"/>
                  </a:cubicBezTo>
                  <a:cubicBezTo>
                    <a:pt x="15653" y="2102"/>
                    <a:pt x="15462" y="2282"/>
                    <a:pt x="15228" y="2441"/>
                  </a:cubicBezTo>
                  <a:cubicBezTo>
                    <a:pt x="15175" y="2462"/>
                    <a:pt x="15143" y="2494"/>
                    <a:pt x="15090" y="2526"/>
                  </a:cubicBezTo>
                  <a:cubicBezTo>
                    <a:pt x="15069" y="2537"/>
                    <a:pt x="15048" y="2547"/>
                    <a:pt x="15037" y="2547"/>
                  </a:cubicBezTo>
                  <a:cubicBezTo>
                    <a:pt x="15175" y="2271"/>
                    <a:pt x="15366" y="2017"/>
                    <a:pt x="15568" y="1783"/>
                  </a:cubicBezTo>
                  <a:cubicBezTo>
                    <a:pt x="15642" y="1720"/>
                    <a:pt x="15706" y="1645"/>
                    <a:pt x="15791" y="1582"/>
                  </a:cubicBezTo>
                  <a:cubicBezTo>
                    <a:pt x="16173" y="1221"/>
                    <a:pt x="16555" y="871"/>
                    <a:pt x="17000" y="584"/>
                  </a:cubicBezTo>
                  <a:cubicBezTo>
                    <a:pt x="17053" y="563"/>
                    <a:pt x="17085" y="552"/>
                    <a:pt x="17138" y="521"/>
                  </a:cubicBezTo>
                  <a:cubicBezTo>
                    <a:pt x="17191" y="521"/>
                    <a:pt x="17297" y="499"/>
                    <a:pt x="17319" y="414"/>
                  </a:cubicBezTo>
                  <a:close/>
                  <a:moveTo>
                    <a:pt x="14411" y="8225"/>
                  </a:moveTo>
                  <a:cubicBezTo>
                    <a:pt x="14422" y="8299"/>
                    <a:pt x="14422" y="8363"/>
                    <a:pt x="14432" y="8416"/>
                  </a:cubicBezTo>
                  <a:cubicBezTo>
                    <a:pt x="14432" y="8479"/>
                    <a:pt x="14453" y="8532"/>
                    <a:pt x="14453" y="8596"/>
                  </a:cubicBezTo>
                  <a:cubicBezTo>
                    <a:pt x="14432" y="8532"/>
                    <a:pt x="14422" y="8469"/>
                    <a:pt x="14422" y="8416"/>
                  </a:cubicBezTo>
                  <a:cubicBezTo>
                    <a:pt x="14422" y="8352"/>
                    <a:pt x="14411" y="8299"/>
                    <a:pt x="14411" y="8225"/>
                  </a:cubicBezTo>
                  <a:close/>
                  <a:moveTo>
                    <a:pt x="14082" y="14029"/>
                  </a:moveTo>
                  <a:lnTo>
                    <a:pt x="13923" y="13987"/>
                  </a:lnTo>
                  <a:cubicBezTo>
                    <a:pt x="13955" y="13997"/>
                    <a:pt x="14008" y="14008"/>
                    <a:pt x="14082" y="14029"/>
                  </a:cubicBezTo>
                  <a:cubicBezTo>
                    <a:pt x="14061" y="14029"/>
                    <a:pt x="14082" y="14029"/>
                    <a:pt x="14082" y="14029"/>
                  </a:cubicBezTo>
                  <a:close/>
                  <a:moveTo>
                    <a:pt x="15090" y="12713"/>
                  </a:moveTo>
                  <a:cubicBezTo>
                    <a:pt x="15111" y="12682"/>
                    <a:pt x="15154" y="12671"/>
                    <a:pt x="15175" y="12682"/>
                  </a:cubicBezTo>
                  <a:cubicBezTo>
                    <a:pt x="15218" y="12703"/>
                    <a:pt x="15249" y="12724"/>
                    <a:pt x="15249" y="12756"/>
                  </a:cubicBezTo>
                  <a:cubicBezTo>
                    <a:pt x="15228" y="12735"/>
                    <a:pt x="15207" y="12724"/>
                    <a:pt x="15175" y="12724"/>
                  </a:cubicBezTo>
                  <a:cubicBezTo>
                    <a:pt x="15154" y="12713"/>
                    <a:pt x="15111" y="12713"/>
                    <a:pt x="15090" y="12713"/>
                  </a:cubicBezTo>
                  <a:close/>
                  <a:moveTo>
                    <a:pt x="15684" y="12724"/>
                  </a:moveTo>
                  <a:lnTo>
                    <a:pt x="15684" y="12671"/>
                  </a:lnTo>
                  <a:cubicBezTo>
                    <a:pt x="15684" y="12650"/>
                    <a:pt x="15695" y="12629"/>
                    <a:pt x="15706" y="12618"/>
                  </a:cubicBezTo>
                  <a:cubicBezTo>
                    <a:pt x="15706" y="12629"/>
                    <a:pt x="15695" y="12629"/>
                    <a:pt x="15695" y="12650"/>
                  </a:cubicBezTo>
                  <a:cubicBezTo>
                    <a:pt x="15695" y="12671"/>
                    <a:pt x="15695" y="12703"/>
                    <a:pt x="15684" y="12724"/>
                  </a:cubicBezTo>
                  <a:close/>
                  <a:moveTo>
                    <a:pt x="16586" y="13679"/>
                  </a:moveTo>
                  <a:cubicBezTo>
                    <a:pt x="16586" y="13690"/>
                    <a:pt x="16597" y="13690"/>
                    <a:pt x="16597" y="13711"/>
                  </a:cubicBezTo>
                  <a:cubicBezTo>
                    <a:pt x="16586" y="13711"/>
                    <a:pt x="16576" y="13722"/>
                    <a:pt x="16555" y="13722"/>
                  </a:cubicBezTo>
                  <a:close/>
                  <a:moveTo>
                    <a:pt x="18337" y="13371"/>
                  </a:moveTo>
                  <a:cubicBezTo>
                    <a:pt x="18348" y="13361"/>
                    <a:pt x="18359" y="13361"/>
                    <a:pt x="18390" y="13361"/>
                  </a:cubicBez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lnTo>
                    <a:pt x="18390" y="13361"/>
                  </a:lnTo>
                  <a:cubicBezTo>
                    <a:pt x="18401" y="13361"/>
                    <a:pt x="18401" y="13361"/>
                    <a:pt x="18412" y="13371"/>
                  </a:cubicBezTo>
                  <a:lnTo>
                    <a:pt x="18412" y="13371"/>
                  </a:lnTo>
                  <a:cubicBezTo>
                    <a:pt x="18412" y="13371"/>
                    <a:pt x="18433" y="13371"/>
                    <a:pt x="18433" y="13393"/>
                  </a:cubicBezTo>
                  <a:lnTo>
                    <a:pt x="18433" y="13393"/>
                  </a:lnTo>
                  <a:cubicBezTo>
                    <a:pt x="18454" y="13414"/>
                    <a:pt x="18465" y="13456"/>
                    <a:pt x="18454" y="13499"/>
                  </a:cubicBezTo>
                  <a:cubicBezTo>
                    <a:pt x="18443" y="13520"/>
                    <a:pt x="18433" y="13531"/>
                    <a:pt x="18412" y="13552"/>
                  </a:cubicBezTo>
                  <a:cubicBezTo>
                    <a:pt x="18443" y="13467"/>
                    <a:pt x="18401" y="13414"/>
                    <a:pt x="18337" y="13371"/>
                  </a:cubicBezTo>
                  <a:close/>
                  <a:moveTo>
                    <a:pt x="17966" y="13923"/>
                  </a:moveTo>
                  <a:cubicBezTo>
                    <a:pt x="17870" y="13955"/>
                    <a:pt x="17807" y="14008"/>
                    <a:pt x="17817" y="14061"/>
                  </a:cubicBezTo>
                  <a:lnTo>
                    <a:pt x="17595" y="14061"/>
                  </a:lnTo>
                  <a:cubicBezTo>
                    <a:pt x="17531" y="14061"/>
                    <a:pt x="17457" y="14050"/>
                    <a:pt x="17393" y="14040"/>
                  </a:cubicBezTo>
                  <a:cubicBezTo>
                    <a:pt x="17584" y="13997"/>
                    <a:pt x="17775" y="13955"/>
                    <a:pt x="17966" y="13923"/>
                  </a:cubicBezTo>
                  <a:close/>
                  <a:moveTo>
                    <a:pt x="14114" y="12894"/>
                  </a:moveTo>
                  <a:cubicBezTo>
                    <a:pt x="14135" y="12894"/>
                    <a:pt x="14135" y="12894"/>
                    <a:pt x="14114" y="12894"/>
                  </a:cubicBezTo>
                  <a:cubicBezTo>
                    <a:pt x="14135" y="12894"/>
                    <a:pt x="14135" y="12894"/>
                    <a:pt x="14114" y="12894"/>
                  </a:cubicBezTo>
                  <a:close/>
                  <a:moveTo>
                    <a:pt x="13679" y="13785"/>
                  </a:moveTo>
                  <a:lnTo>
                    <a:pt x="13679" y="13785"/>
                  </a:lnTo>
                  <a:cubicBezTo>
                    <a:pt x="13679" y="13775"/>
                    <a:pt x="13679" y="13775"/>
                    <a:pt x="13689" y="13775"/>
                  </a:cubicBezTo>
                  <a:cubicBezTo>
                    <a:pt x="13679" y="13775"/>
                    <a:pt x="13679" y="13785"/>
                    <a:pt x="13679" y="13785"/>
                  </a:cubicBezTo>
                  <a:close/>
                  <a:moveTo>
                    <a:pt x="13467" y="14613"/>
                  </a:moveTo>
                  <a:cubicBezTo>
                    <a:pt x="13498" y="14592"/>
                    <a:pt x="13530" y="14581"/>
                    <a:pt x="13562" y="14570"/>
                  </a:cubicBezTo>
                  <a:cubicBezTo>
                    <a:pt x="13530" y="14592"/>
                    <a:pt x="13498" y="14613"/>
                    <a:pt x="13467" y="14613"/>
                  </a:cubicBezTo>
                  <a:cubicBezTo>
                    <a:pt x="13467" y="14624"/>
                    <a:pt x="13467" y="14613"/>
                    <a:pt x="13467" y="14613"/>
                  </a:cubicBezTo>
                  <a:close/>
                  <a:moveTo>
                    <a:pt x="16746" y="12512"/>
                  </a:moveTo>
                  <a:lnTo>
                    <a:pt x="16788" y="12469"/>
                  </a:lnTo>
                  <a:cubicBezTo>
                    <a:pt x="16767" y="12501"/>
                    <a:pt x="16746" y="12522"/>
                    <a:pt x="16735" y="12554"/>
                  </a:cubicBezTo>
                  <a:cubicBezTo>
                    <a:pt x="16703" y="12565"/>
                    <a:pt x="16693" y="12597"/>
                    <a:pt x="16661" y="12607"/>
                  </a:cubicBezTo>
                  <a:cubicBezTo>
                    <a:pt x="16682" y="12575"/>
                    <a:pt x="16703" y="12554"/>
                    <a:pt x="16714" y="12522"/>
                  </a:cubicBezTo>
                  <a:cubicBezTo>
                    <a:pt x="16735" y="12522"/>
                    <a:pt x="16735" y="12522"/>
                    <a:pt x="16746" y="12512"/>
                  </a:cubicBezTo>
                  <a:close/>
                  <a:moveTo>
                    <a:pt x="25946" y="11854"/>
                  </a:moveTo>
                  <a:cubicBezTo>
                    <a:pt x="25946" y="11811"/>
                    <a:pt x="25988" y="11780"/>
                    <a:pt x="26020" y="11780"/>
                  </a:cubicBezTo>
                  <a:cubicBezTo>
                    <a:pt x="26084" y="11780"/>
                    <a:pt x="26148" y="11780"/>
                    <a:pt x="26201" y="11769"/>
                  </a:cubicBezTo>
                  <a:cubicBezTo>
                    <a:pt x="26286" y="11769"/>
                    <a:pt x="26455" y="11684"/>
                    <a:pt x="26477" y="11801"/>
                  </a:cubicBezTo>
                  <a:cubicBezTo>
                    <a:pt x="26477" y="11833"/>
                    <a:pt x="26466" y="11864"/>
                    <a:pt x="26423" y="11875"/>
                  </a:cubicBezTo>
                  <a:cubicBezTo>
                    <a:pt x="26339" y="11875"/>
                    <a:pt x="25935" y="11992"/>
                    <a:pt x="25946" y="11854"/>
                  </a:cubicBezTo>
                  <a:close/>
                  <a:moveTo>
                    <a:pt x="23717" y="12926"/>
                  </a:moveTo>
                  <a:cubicBezTo>
                    <a:pt x="23686" y="12830"/>
                    <a:pt x="23813" y="12809"/>
                    <a:pt x="23866" y="12777"/>
                  </a:cubicBezTo>
                  <a:cubicBezTo>
                    <a:pt x="23909" y="12766"/>
                    <a:pt x="23951" y="12788"/>
                    <a:pt x="23951" y="12820"/>
                  </a:cubicBezTo>
                  <a:cubicBezTo>
                    <a:pt x="23962" y="12873"/>
                    <a:pt x="23909" y="12915"/>
                    <a:pt x="23866" y="12926"/>
                  </a:cubicBezTo>
                  <a:cubicBezTo>
                    <a:pt x="23813" y="12947"/>
                    <a:pt x="23749" y="13000"/>
                    <a:pt x="23717" y="12926"/>
                  </a:cubicBezTo>
                  <a:close/>
                  <a:moveTo>
                    <a:pt x="23176" y="12236"/>
                  </a:moveTo>
                  <a:cubicBezTo>
                    <a:pt x="23060" y="12034"/>
                    <a:pt x="24078" y="11928"/>
                    <a:pt x="24216" y="11928"/>
                  </a:cubicBezTo>
                  <a:cubicBezTo>
                    <a:pt x="24301" y="11928"/>
                    <a:pt x="24301" y="12066"/>
                    <a:pt x="24227" y="12066"/>
                  </a:cubicBezTo>
                  <a:cubicBezTo>
                    <a:pt x="23919" y="12077"/>
                    <a:pt x="23611" y="12130"/>
                    <a:pt x="23335" y="12236"/>
                  </a:cubicBezTo>
                  <a:cubicBezTo>
                    <a:pt x="23282" y="12247"/>
                    <a:pt x="23219" y="12289"/>
                    <a:pt x="23176" y="12236"/>
                  </a:cubicBezTo>
                  <a:close/>
                  <a:moveTo>
                    <a:pt x="20131" y="11716"/>
                  </a:moveTo>
                  <a:cubicBezTo>
                    <a:pt x="20099" y="11695"/>
                    <a:pt x="20099" y="11652"/>
                    <a:pt x="20131" y="11620"/>
                  </a:cubicBezTo>
                  <a:lnTo>
                    <a:pt x="20799" y="10984"/>
                  </a:lnTo>
                  <a:cubicBezTo>
                    <a:pt x="20884" y="10909"/>
                    <a:pt x="20958" y="10846"/>
                    <a:pt x="21043" y="10761"/>
                  </a:cubicBezTo>
                  <a:cubicBezTo>
                    <a:pt x="21065" y="10740"/>
                    <a:pt x="21107" y="10740"/>
                    <a:pt x="21139" y="10761"/>
                  </a:cubicBezTo>
                  <a:cubicBezTo>
                    <a:pt x="21160" y="10793"/>
                    <a:pt x="21160" y="10825"/>
                    <a:pt x="21139" y="10856"/>
                  </a:cubicBezTo>
                  <a:cubicBezTo>
                    <a:pt x="20905" y="11069"/>
                    <a:pt x="20683" y="11270"/>
                    <a:pt x="20460" y="11482"/>
                  </a:cubicBezTo>
                  <a:cubicBezTo>
                    <a:pt x="20375" y="11557"/>
                    <a:pt x="20290" y="11642"/>
                    <a:pt x="20205" y="11716"/>
                  </a:cubicBezTo>
                  <a:cubicBezTo>
                    <a:pt x="20194" y="11748"/>
                    <a:pt x="20152" y="11748"/>
                    <a:pt x="20131" y="11716"/>
                  </a:cubicBezTo>
                  <a:close/>
                  <a:moveTo>
                    <a:pt x="18507" y="13233"/>
                  </a:moveTo>
                  <a:cubicBezTo>
                    <a:pt x="18497" y="13202"/>
                    <a:pt x="18497" y="13159"/>
                    <a:pt x="18518" y="13138"/>
                  </a:cubicBezTo>
                  <a:cubicBezTo>
                    <a:pt x="18762" y="12979"/>
                    <a:pt x="19027" y="12862"/>
                    <a:pt x="19292" y="12724"/>
                  </a:cubicBezTo>
                  <a:cubicBezTo>
                    <a:pt x="19664" y="12554"/>
                    <a:pt x="19993" y="12310"/>
                    <a:pt x="20290" y="12045"/>
                  </a:cubicBezTo>
                  <a:cubicBezTo>
                    <a:pt x="20587" y="11780"/>
                    <a:pt x="20842" y="11472"/>
                    <a:pt x="21128" y="11196"/>
                  </a:cubicBezTo>
                  <a:cubicBezTo>
                    <a:pt x="21468" y="10909"/>
                    <a:pt x="21860" y="10665"/>
                    <a:pt x="22189" y="10358"/>
                  </a:cubicBezTo>
                  <a:cubicBezTo>
                    <a:pt x="22455" y="10124"/>
                    <a:pt x="22709" y="9869"/>
                    <a:pt x="23017" y="9678"/>
                  </a:cubicBezTo>
                  <a:cubicBezTo>
                    <a:pt x="23537" y="9328"/>
                    <a:pt x="24089" y="9074"/>
                    <a:pt x="24619" y="8766"/>
                  </a:cubicBezTo>
                  <a:cubicBezTo>
                    <a:pt x="24651" y="8755"/>
                    <a:pt x="24704" y="8766"/>
                    <a:pt x="24715" y="8798"/>
                  </a:cubicBezTo>
                  <a:cubicBezTo>
                    <a:pt x="24726" y="8840"/>
                    <a:pt x="24715" y="8861"/>
                    <a:pt x="24694" y="8893"/>
                  </a:cubicBezTo>
                  <a:cubicBezTo>
                    <a:pt x="24566" y="8957"/>
                    <a:pt x="24439" y="9021"/>
                    <a:pt x="24322" y="9084"/>
                  </a:cubicBezTo>
                  <a:cubicBezTo>
                    <a:pt x="23717" y="9403"/>
                    <a:pt x="23102" y="9710"/>
                    <a:pt x="22593" y="10188"/>
                  </a:cubicBezTo>
                  <a:cubicBezTo>
                    <a:pt x="22380" y="10389"/>
                    <a:pt x="22168" y="10570"/>
                    <a:pt x="21935" y="10761"/>
                  </a:cubicBezTo>
                  <a:cubicBezTo>
                    <a:pt x="21669" y="10973"/>
                    <a:pt x="21372" y="11143"/>
                    <a:pt x="21139" y="11387"/>
                  </a:cubicBezTo>
                  <a:cubicBezTo>
                    <a:pt x="20481" y="12087"/>
                    <a:pt x="19993" y="12565"/>
                    <a:pt x="19091" y="12957"/>
                  </a:cubicBezTo>
                  <a:cubicBezTo>
                    <a:pt x="18995" y="13000"/>
                    <a:pt x="18910" y="13053"/>
                    <a:pt x="18826" y="13106"/>
                  </a:cubicBezTo>
                  <a:cubicBezTo>
                    <a:pt x="18751" y="13148"/>
                    <a:pt x="18666" y="13202"/>
                    <a:pt x="18603" y="13244"/>
                  </a:cubicBezTo>
                  <a:cubicBezTo>
                    <a:pt x="18571" y="13265"/>
                    <a:pt x="18539" y="13255"/>
                    <a:pt x="18507" y="13233"/>
                  </a:cubicBezTo>
                  <a:close/>
                  <a:moveTo>
                    <a:pt x="22433" y="11090"/>
                  </a:moveTo>
                  <a:cubicBezTo>
                    <a:pt x="22423" y="11069"/>
                    <a:pt x="22433" y="11016"/>
                    <a:pt x="22465" y="11005"/>
                  </a:cubicBezTo>
                  <a:cubicBezTo>
                    <a:pt x="22805" y="10856"/>
                    <a:pt x="23134" y="10697"/>
                    <a:pt x="23473" y="10527"/>
                  </a:cubicBezTo>
                  <a:cubicBezTo>
                    <a:pt x="23495" y="10506"/>
                    <a:pt x="23548" y="10527"/>
                    <a:pt x="23558" y="10549"/>
                  </a:cubicBezTo>
                  <a:cubicBezTo>
                    <a:pt x="23580" y="10591"/>
                    <a:pt x="23558" y="10612"/>
                    <a:pt x="23537" y="10644"/>
                  </a:cubicBezTo>
                  <a:lnTo>
                    <a:pt x="23134" y="10846"/>
                  </a:lnTo>
                  <a:cubicBezTo>
                    <a:pt x="23007" y="10909"/>
                    <a:pt x="22869" y="10962"/>
                    <a:pt x="22741" y="11026"/>
                  </a:cubicBezTo>
                  <a:cubicBezTo>
                    <a:pt x="22656" y="11047"/>
                    <a:pt x="22593" y="11090"/>
                    <a:pt x="22518" y="11122"/>
                  </a:cubicBezTo>
                  <a:cubicBezTo>
                    <a:pt x="22497" y="11143"/>
                    <a:pt x="22465" y="11132"/>
                    <a:pt x="22433" y="11090"/>
                  </a:cubicBezTo>
                  <a:close/>
                  <a:moveTo>
                    <a:pt x="22688" y="13573"/>
                  </a:moveTo>
                  <a:cubicBezTo>
                    <a:pt x="22678" y="13531"/>
                    <a:pt x="22699" y="13509"/>
                    <a:pt x="22741" y="13499"/>
                  </a:cubicBezTo>
                  <a:cubicBezTo>
                    <a:pt x="22890" y="13467"/>
                    <a:pt x="23038" y="13456"/>
                    <a:pt x="23187" y="13456"/>
                  </a:cubicBezTo>
                  <a:cubicBezTo>
                    <a:pt x="23495" y="13435"/>
                    <a:pt x="23802" y="13424"/>
                    <a:pt x="24089" y="13361"/>
                  </a:cubicBezTo>
                  <a:cubicBezTo>
                    <a:pt x="24312" y="13308"/>
                    <a:pt x="24524" y="13202"/>
                    <a:pt x="24736" y="13106"/>
                  </a:cubicBezTo>
                  <a:cubicBezTo>
                    <a:pt x="24768" y="13095"/>
                    <a:pt x="24821" y="13106"/>
                    <a:pt x="24832" y="13138"/>
                  </a:cubicBezTo>
                  <a:cubicBezTo>
                    <a:pt x="24842" y="13180"/>
                    <a:pt x="24832" y="13202"/>
                    <a:pt x="24810" y="13233"/>
                  </a:cubicBezTo>
                  <a:cubicBezTo>
                    <a:pt x="24683" y="13297"/>
                    <a:pt x="24556" y="13350"/>
                    <a:pt x="24418" y="13403"/>
                  </a:cubicBezTo>
                  <a:cubicBezTo>
                    <a:pt x="24153" y="13509"/>
                    <a:pt x="23866" y="13552"/>
                    <a:pt x="23590" y="13573"/>
                  </a:cubicBezTo>
                  <a:cubicBezTo>
                    <a:pt x="23346" y="13584"/>
                    <a:pt x="23113" y="13605"/>
                    <a:pt x="22890" y="13626"/>
                  </a:cubicBezTo>
                  <a:cubicBezTo>
                    <a:pt x="22805" y="13615"/>
                    <a:pt x="22699" y="13668"/>
                    <a:pt x="22688" y="13573"/>
                  </a:cubicBezTo>
                  <a:close/>
                  <a:moveTo>
                    <a:pt x="25861" y="12565"/>
                  </a:moveTo>
                  <a:cubicBezTo>
                    <a:pt x="25840" y="12522"/>
                    <a:pt x="25872" y="12501"/>
                    <a:pt x="25893" y="12480"/>
                  </a:cubicBezTo>
                  <a:cubicBezTo>
                    <a:pt x="26041" y="12448"/>
                    <a:pt x="26190" y="12395"/>
                    <a:pt x="26339" y="12363"/>
                  </a:cubicBezTo>
                  <a:cubicBezTo>
                    <a:pt x="26625" y="12300"/>
                    <a:pt x="26943" y="12342"/>
                    <a:pt x="27230" y="12278"/>
                  </a:cubicBezTo>
                  <a:cubicBezTo>
                    <a:pt x="27761" y="12119"/>
                    <a:pt x="28291" y="11875"/>
                    <a:pt x="28758" y="11567"/>
                  </a:cubicBezTo>
                  <a:cubicBezTo>
                    <a:pt x="29076" y="11355"/>
                    <a:pt x="29352" y="11111"/>
                    <a:pt x="29639" y="10856"/>
                  </a:cubicBezTo>
                  <a:cubicBezTo>
                    <a:pt x="29702" y="10814"/>
                    <a:pt x="29766" y="10687"/>
                    <a:pt x="29851" y="10761"/>
                  </a:cubicBezTo>
                  <a:cubicBezTo>
                    <a:pt x="29872" y="10793"/>
                    <a:pt x="29872" y="10825"/>
                    <a:pt x="29851" y="10856"/>
                  </a:cubicBezTo>
                  <a:cubicBezTo>
                    <a:pt x="29533" y="11143"/>
                    <a:pt x="29225" y="11451"/>
                    <a:pt x="28854" y="11695"/>
                  </a:cubicBezTo>
                  <a:cubicBezTo>
                    <a:pt x="28620" y="11854"/>
                    <a:pt x="28355" y="11981"/>
                    <a:pt x="28090" y="12098"/>
                  </a:cubicBezTo>
                  <a:cubicBezTo>
                    <a:pt x="27697" y="12278"/>
                    <a:pt x="27294" y="12459"/>
                    <a:pt x="26848" y="12459"/>
                  </a:cubicBezTo>
                  <a:cubicBezTo>
                    <a:pt x="26625" y="12469"/>
                    <a:pt x="26402" y="12491"/>
                    <a:pt x="26190" y="12554"/>
                  </a:cubicBezTo>
                  <a:cubicBezTo>
                    <a:pt x="26105" y="12575"/>
                    <a:pt x="26031" y="12597"/>
                    <a:pt x="25946" y="12618"/>
                  </a:cubicBezTo>
                  <a:cubicBezTo>
                    <a:pt x="25914" y="12618"/>
                    <a:pt x="25872" y="12607"/>
                    <a:pt x="25861" y="12565"/>
                  </a:cubicBezTo>
                  <a:close/>
                  <a:moveTo>
                    <a:pt x="24301" y="10867"/>
                  </a:moveTo>
                  <a:cubicBezTo>
                    <a:pt x="24291" y="10846"/>
                    <a:pt x="24301" y="10793"/>
                    <a:pt x="24333" y="10771"/>
                  </a:cubicBezTo>
                  <a:cubicBezTo>
                    <a:pt x="24450" y="10718"/>
                    <a:pt x="24556" y="10655"/>
                    <a:pt x="24662" y="10602"/>
                  </a:cubicBezTo>
                  <a:cubicBezTo>
                    <a:pt x="25033" y="10389"/>
                    <a:pt x="25394" y="10135"/>
                    <a:pt x="25776" y="9944"/>
                  </a:cubicBezTo>
                  <a:cubicBezTo>
                    <a:pt x="26158" y="9742"/>
                    <a:pt x="26561" y="9572"/>
                    <a:pt x="26943" y="9360"/>
                  </a:cubicBezTo>
                  <a:cubicBezTo>
                    <a:pt x="27103" y="9275"/>
                    <a:pt x="27251" y="9180"/>
                    <a:pt x="27410" y="9105"/>
                  </a:cubicBezTo>
                  <a:cubicBezTo>
                    <a:pt x="27485" y="9063"/>
                    <a:pt x="27538" y="9180"/>
                    <a:pt x="27463" y="9222"/>
                  </a:cubicBezTo>
                  <a:cubicBezTo>
                    <a:pt x="27325" y="9286"/>
                    <a:pt x="27198" y="9360"/>
                    <a:pt x="27060" y="9434"/>
                  </a:cubicBezTo>
                  <a:cubicBezTo>
                    <a:pt x="26477" y="9763"/>
                    <a:pt x="25840" y="10018"/>
                    <a:pt x="25288" y="10379"/>
                  </a:cubicBezTo>
                  <a:cubicBezTo>
                    <a:pt x="24991" y="10559"/>
                    <a:pt x="24694" y="10750"/>
                    <a:pt x="24375" y="10909"/>
                  </a:cubicBezTo>
                  <a:cubicBezTo>
                    <a:pt x="24354" y="10909"/>
                    <a:pt x="24322" y="10899"/>
                    <a:pt x="24301" y="10867"/>
                  </a:cubicBezTo>
                  <a:close/>
                  <a:moveTo>
                    <a:pt x="21404" y="9095"/>
                  </a:moveTo>
                  <a:cubicBezTo>
                    <a:pt x="21415" y="9010"/>
                    <a:pt x="21510" y="8989"/>
                    <a:pt x="21563" y="8936"/>
                  </a:cubicBezTo>
                  <a:cubicBezTo>
                    <a:pt x="21627" y="8893"/>
                    <a:pt x="21754" y="8745"/>
                    <a:pt x="21829" y="8830"/>
                  </a:cubicBezTo>
                  <a:cubicBezTo>
                    <a:pt x="21850" y="8851"/>
                    <a:pt x="21839" y="8893"/>
                    <a:pt x="21807" y="8914"/>
                  </a:cubicBezTo>
                  <a:cubicBezTo>
                    <a:pt x="21744" y="8967"/>
                    <a:pt x="21669" y="9021"/>
                    <a:pt x="21595" y="9074"/>
                  </a:cubicBezTo>
                  <a:cubicBezTo>
                    <a:pt x="21563" y="9105"/>
                    <a:pt x="21531" y="9158"/>
                    <a:pt x="21478" y="9158"/>
                  </a:cubicBezTo>
                  <a:cubicBezTo>
                    <a:pt x="21425" y="9158"/>
                    <a:pt x="21404" y="9116"/>
                    <a:pt x="21404" y="9095"/>
                  </a:cubicBezTo>
                  <a:close/>
                  <a:moveTo>
                    <a:pt x="23389" y="8363"/>
                  </a:moveTo>
                  <a:cubicBezTo>
                    <a:pt x="23378" y="8320"/>
                    <a:pt x="23389" y="8278"/>
                    <a:pt x="23431" y="8267"/>
                  </a:cubicBezTo>
                  <a:cubicBezTo>
                    <a:pt x="23696" y="8140"/>
                    <a:pt x="23919" y="7981"/>
                    <a:pt x="24174" y="7832"/>
                  </a:cubicBezTo>
                  <a:lnTo>
                    <a:pt x="25012" y="7354"/>
                  </a:lnTo>
                  <a:cubicBezTo>
                    <a:pt x="25086" y="7312"/>
                    <a:pt x="25150" y="7429"/>
                    <a:pt x="25076" y="7471"/>
                  </a:cubicBezTo>
                  <a:cubicBezTo>
                    <a:pt x="24694" y="7683"/>
                    <a:pt x="24301" y="7896"/>
                    <a:pt x="23930" y="8129"/>
                  </a:cubicBezTo>
                  <a:cubicBezTo>
                    <a:pt x="23813" y="8214"/>
                    <a:pt x="23686" y="8288"/>
                    <a:pt x="23558" y="8363"/>
                  </a:cubicBezTo>
                  <a:cubicBezTo>
                    <a:pt x="23505" y="8384"/>
                    <a:pt x="23420" y="8437"/>
                    <a:pt x="23389" y="8363"/>
                  </a:cubicBezTo>
                  <a:close/>
                  <a:moveTo>
                    <a:pt x="20110" y="22964"/>
                  </a:moveTo>
                  <a:cubicBezTo>
                    <a:pt x="19887" y="22763"/>
                    <a:pt x="19674" y="22561"/>
                    <a:pt x="19473" y="22338"/>
                  </a:cubicBezTo>
                  <a:cubicBezTo>
                    <a:pt x="19441" y="22285"/>
                    <a:pt x="19335" y="22222"/>
                    <a:pt x="19399" y="22158"/>
                  </a:cubicBezTo>
                  <a:cubicBezTo>
                    <a:pt x="19420" y="22126"/>
                    <a:pt x="19462" y="22126"/>
                    <a:pt x="19494" y="22158"/>
                  </a:cubicBezTo>
                  <a:cubicBezTo>
                    <a:pt x="19579" y="22264"/>
                    <a:pt x="19674" y="22349"/>
                    <a:pt x="19770" y="22455"/>
                  </a:cubicBezTo>
                  <a:cubicBezTo>
                    <a:pt x="19897" y="22593"/>
                    <a:pt x="20046" y="22720"/>
                    <a:pt x="20194" y="22858"/>
                  </a:cubicBezTo>
                  <a:cubicBezTo>
                    <a:pt x="20258" y="22911"/>
                    <a:pt x="20184" y="23017"/>
                    <a:pt x="20110" y="22964"/>
                  </a:cubicBezTo>
                  <a:close/>
                  <a:moveTo>
                    <a:pt x="19505" y="21627"/>
                  </a:moveTo>
                  <a:cubicBezTo>
                    <a:pt x="18974" y="21118"/>
                    <a:pt x="18783" y="20874"/>
                    <a:pt x="18539" y="20184"/>
                  </a:cubicBezTo>
                  <a:cubicBezTo>
                    <a:pt x="18433" y="19919"/>
                    <a:pt x="18327" y="19632"/>
                    <a:pt x="18199" y="19367"/>
                  </a:cubicBezTo>
                  <a:cubicBezTo>
                    <a:pt x="18125" y="19176"/>
                    <a:pt x="18030" y="18974"/>
                    <a:pt x="18008" y="18751"/>
                  </a:cubicBezTo>
                  <a:cubicBezTo>
                    <a:pt x="18008" y="18709"/>
                    <a:pt x="18030" y="18677"/>
                    <a:pt x="18061" y="18667"/>
                  </a:cubicBezTo>
                  <a:cubicBezTo>
                    <a:pt x="18125" y="18667"/>
                    <a:pt x="18136" y="18730"/>
                    <a:pt x="18136" y="18783"/>
                  </a:cubicBezTo>
                  <a:cubicBezTo>
                    <a:pt x="18221" y="19102"/>
                    <a:pt x="18359" y="19399"/>
                    <a:pt x="18486" y="19707"/>
                  </a:cubicBezTo>
                  <a:cubicBezTo>
                    <a:pt x="18656" y="20089"/>
                    <a:pt x="18772" y="20513"/>
                    <a:pt x="18995" y="20874"/>
                  </a:cubicBezTo>
                  <a:cubicBezTo>
                    <a:pt x="19176" y="21107"/>
                    <a:pt x="19388" y="21320"/>
                    <a:pt x="19600" y="21532"/>
                  </a:cubicBezTo>
                  <a:cubicBezTo>
                    <a:pt x="19653" y="21595"/>
                    <a:pt x="19558" y="21691"/>
                    <a:pt x="19505" y="21627"/>
                  </a:cubicBezTo>
                  <a:close/>
                  <a:moveTo>
                    <a:pt x="25882" y="22423"/>
                  </a:moveTo>
                  <a:cubicBezTo>
                    <a:pt x="25723" y="22317"/>
                    <a:pt x="25553" y="22222"/>
                    <a:pt x="25384" y="22126"/>
                  </a:cubicBezTo>
                  <a:cubicBezTo>
                    <a:pt x="25299" y="22094"/>
                    <a:pt x="25224" y="22052"/>
                    <a:pt x="25129" y="22009"/>
                  </a:cubicBezTo>
                  <a:cubicBezTo>
                    <a:pt x="25097" y="21999"/>
                    <a:pt x="25076" y="21956"/>
                    <a:pt x="25086" y="21914"/>
                  </a:cubicBezTo>
                  <a:cubicBezTo>
                    <a:pt x="25097" y="21893"/>
                    <a:pt x="25139" y="21861"/>
                    <a:pt x="25182" y="21882"/>
                  </a:cubicBezTo>
                  <a:cubicBezTo>
                    <a:pt x="25447" y="22009"/>
                    <a:pt x="25702" y="22147"/>
                    <a:pt x="25935" y="22306"/>
                  </a:cubicBezTo>
                  <a:cubicBezTo>
                    <a:pt x="26031" y="22359"/>
                    <a:pt x="25946" y="22476"/>
                    <a:pt x="25882" y="22423"/>
                  </a:cubicBezTo>
                  <a:close/>
                  <a:moveTo>
                    <a:pt x="24938" y="21171"/>
                  </a:moveTo>
                  <a:cubicBezTo>
                    <a:pt x="24864" y="21139"/>
                    <a:pt x="24779" y="21097"/>
                    <a:pt x="24704" y="21044"/>
                  </a:cubicBezTo>
                  <a:cubicBezTo>
                    <a:pt x="24174" y="20747"/>
                    <a:pt x="23548" y="20662"/>
                    <a:pt x="22975" y="20439"/>
                  </a:cubicBezTo>
                  <a:cubicBezTo>
                    <a:pt x="22593" y="20301"/>
                    <a:pt x="22274" y="20036"/>
                    <a:pt x="21935" y="19823"/>
                  </a:cubicBezTo>
                  <a:cubicBezTo>
                    <a:pt x="21892" y="19802"/>
                    <a:pt x="21882" y="19770"/>
                    <a:pt x="21892" y="19728"/>
                  </a:cubicBezTo>
                  <a:cubicBezTo>
                    <a:pt x="21935" y="19643"/>
                    <a:pt x="22009" y="19696"/>
                    <a:pt x="22062" y="19738"/>
                  </a:cubicBezTo>
                  <a:cubicBezTo>
                    <a:pt x="22380" y="19951"/>
                    <a:pt x="22688" y="20195"/>
                    <a:pt x="23060" y="20322"/>
                  </a:cubicBezTo>
                  <a:cubicBezTo>
                    <a:pt x="23473" y="20471"/>
                    <a:pt x="23898" y="20566"/>
                    <a:pt x="24291" y="20704"/>
                  </a:cubicBezTo>
                  <a:cubicBezTo>
                    <a:pt x="24545" y="20800"/>
                    <a:pt x="24768" y="20916"/>
                    <a:pt x="24991" y="21054"/>
                  </a:cubicBezTo>
                  <a:cubicBezTo>
                    <a:pt x="25086" y="21107"/>
                    <a:pt x="25023" y="21213"/>
                    <a:pt x="24938" y="21171"/>
                  </a:cubicBezTo>
                  <a:close/>
                  <a:moveTo>
                    <a:pt x="20354" y="19717"/>
                  </a:moveTo>
                  <a:cubicBezTo>
                    <a:pt x="20290" y="19664"/>
                    <a:pt x="20216" y="19611"/>
                    <a:pt x="20141" y="19569"/>
                  </a:cubicBezTo>
                  <a:cubicBezTo>
                    <a:pt x="20088" y="19505"/>
                    <a:pt x="20163" y="19420"/>
                    <a:pt x="20237" y="19473"/>
                  </a:cubicBezTo>
                  <a:cubicBezTo>
                    <a:pt x="20301" y="19516"/>
                    <a:pt x="20364" y="19569"/>
                    <a:pt x="20428" y="19622"/>
                  </a:cubicBezTo>
                  <a:cubicBezTo>
                    <a:pt x="20460" y="19643"/>
                    <a:pt x="20460" y="19685"/>
                    <a:pt x="20449" y="19717"/>
                  </a:cubicBezTo>
                  <a:cubicBezTo>
                    <a:pt x="20428" y="19728"/>
                    <a:pt x="20375" y="19738"/>
                    <a:pt x="20354" y="19717"/>
                  </a:cubicBezTo>
                  <a:close/>
                  <a:moveTo>
                    <a:pt x="18550" y="15069"/>
                  </a:moveTo>
                  <a:cubicBezTo>
                    <a:pt x="18390" y="15016"/>
                    <a:pt x="18231" y="14952"/>
                    <a:pt x="18072" y="14910"/>
                  </a:cubicBezTo>
                  <a:lnTo>
                    <a:pt x="17796" y="14836"/>
                  </a:lnTo>
                  <a:cubicBezTo>
                    <a:pt x="17754" y="14825"/>
                    <a:pt x="17743" y="14783"/>
                    <a:pt x="17754" y="14751"/>
                  </a:cubicBezTo>
                  <a:cubicBezTo>
                    <a:pt x="17764" y="14719"/>
                    <a:pt x="17807" y="14698"/>
                    <a:pt x="17828" y="14719"/>
                  </a:cubicBezTo>
                  <a:cubicBezTo>
                    <a:pt x="18199" y="14804"/>
                    <a:pt x="18550" y="14963"/>
                    <a:pt x="18921" y="15059"/>
                  </a:cubicBezTo>
                  <a:cubicBezTo>
                    <a:pt x="19356" y="15165"/>
                    <a:pt x="19781" y="15260"/>
                    <a:pt x="20216" y="15335"/>
                  </a:cubicBezTo>
                  <a:cubicBezTo>
                    <a:pt x="20555" y="15409"/>
                    <a:pt x="20895" y="15430"/>
                    <a:pt x="21245" y="15494"/>
                  </a:cubicBezTo>
                  <a:cubicBezTo>
                    <a:pt x="21850" y="15642"/>
                    <a:pt x="22465" y="15780"/>
                    <a:pt x="23049" y="15992"/>
                  </a:cubicBezTo>
                  <a:cubicBezTo>
                    <a:pt x="23123" y="16024"/>
                    <a:pt x="23070" y="16152"/>
                    <a:pt x="22996" y="16109"/>
                  </a:cubicBezTo>
                  <a:cubicBezTo>
                    <a:pt x="22837" y="16046"/>
                    <a:pt x="22646" y="15992"/>
                    <a:pt x="22476" y="15950"/>
                  </a:cubicBezTo>
                  <a:cubicBezTo>
                    <a:pt x="22051" y="15833"/>
                    <a:pt x="21627" y="15706"/>
                    <a:pt x="21203" y="15632"/>
                  </a:cubicBezTo>
                  <a:lnTo>
                    <a:pt x="21203" y="15632"/>
                  </a:lnTo>
                  <a:cubicBezTo>
                    <a:pt x="20905" y="15568"/>
                    <a:pt x="20629" y="15536"/>
                    <a:pt x="20343" y="15494"/>
                  </a:cubicBezTo>
                  <a:cubicBezTo>
                    <a:pt x="19759" y="15366"/>
                    <a:pt x="19133" y="15260"/>
                    <a:pt x="18550" y="15069"/>
                  </a:cubicBezTo>
                  <a:close/>
                  <a:moveTo>
                    <a:pt x="25246" y="18433"/>
                  </a:moveTo>
                  <a:cubicBezTo>
                    <a:pt x="25076" y="18327"/>
                    <a:pt x="24917" y="18253"/>
                    <a:pt x="24747" y="18178"/>
                  </a:cubicBezTo>
                  <a:cubicBezTo>
                    <a:pt x="24513" y="18072"/>
                    <a:pt x="24291" y="17934"/>
                    <a:pt x="24036" y="17881"/>
                  </a:cubicBezTo>
                  <a:cubicBezTo>
                    <a:pt x="23824" y="17849"/>
                    <a:pt x="23601" y="17849"/>
                    <a:pt x="23389" y="17796"/>
                  </a:cubicBezTo>
                  <a:cubicBezTo>
                    <a:pt x="22964" y="17669"/>
                    <a:pt x="22550" y="17510"/>
                    <a:pt x="22158" y="17330"/>
                  </a:cubicBezTo>
                  <a:cubicBezTo>
                    <a:pt x="22073" y="17287"/>
                    <a:pt x="22126" y="17170"/>
                    <a:pt x="22211" y="17213"/>
                  </a:cubicBezTo>
                  <a:cubicBezTo>
                    <a:pt x="22752" y="17446"/>
                    <a:pt x="23314" y="17701"/>
                    <a:pt x="23919" y="17743"/>
                  </a:cubicBezTo>
                  <a:cubicBezTo>
                    <a:pt x="24068" y="17754"/>
                    <a:pt x="24216" y="17796"/>
                    <a:pt x="24344" y="17860"/>
                  </a:cubicBezTo>
                  <a:cubicBezTo>
                    <a:pt x="24609" y="17977"/>
                    <a:pt x="24864" y="18115"/>
                    <a:pt x="25129" y="18232"/>
                  </a:cubicBezTo>
                  <a:cubicBezTo>
                    <a:pt x="25193" y="18285"/>
                    <a:pt x="25405" y="18327"/>
                    <a:pt x="25341" y="18444"/>
                  </a:cubicBezTo>
                  <a:cubicBezTo>
                    <a:pt x="25309" y="18444"/>
                    <a:pt x="25277" y="18444"/>
                    <a:pt x="25246" y="18433"/>
                  </a:cubicBezTo>
                  <a:close/>
                  <a:moveTo>
                    <a:pt x="23187" y="17266"/>
                  </a:moveTo>
                  <a:cubicBezTo>
                    <a:pt x="22922" y="17128"/>
                    <a:pt x="22656" y="17022"/>
                    <a:pt x="22391" y="16926"/>
                  </a:cubicBezTo>
                  <a:cubicBezTo>
                    <a:pt x="22200" y="16852"/>
                    <a:pt x="21998" y="16735"/>
                    <a:pt x="21829" y="16640"/>
                  </a:cubicBezTo>
                  <a:cubicBezTo>
                    <a:pt x="21404" y="16396"/>
                    <a:pt x="20895" y="16385"/>
                    <a:pt x="20428" y="16385"/>
                  </a:cubicBezTo>
                  <a:cubicBezTo>
                    <a:pt x="19887" y="16364"/>
                    <a:pt x="19399" y="16109"/>
                    <a:pt x="18932" y="15833"/>
                  </a:cubicBezTo>
                  <a:cubicBezTo>
                    <a:pt x="18560" y="15632"/>
                    <a:pt x="18199" y="15377"/>
                    <a:pt x="17849" y="15154"/>
                  </a:cubicBezTo>
                  <a:cubicBezTo>
                    <a:pt x="17807" y="15144"/>
                    <a:pt x="17775" y="15112"/>
                    <a:pt x="17796" y="15059"/>
                  </a:cubicBezTo>
                  <a:cubicBezTo>
                    <a:pt x="17807" y="15016"/>
                    <a:pt x="17849" y="15006"/>
                    <a:pt x="17870" y="15016"/>
                  </a:cubicBezTo>
                  <a:cubicBezTo>
                    <a:pt x="17924" y="15048"/>
                    <a:pt x="17977" y="15090"/>
                    <a:pt x="18030" y="15112"/>
                  </a:cubicBezTo>
                  <a:cubicBezTo>
                    <a:pt x="18337" y="15313"/>
                    <a:pt x="18624" y="15494"/>
                    <a:pt x="18932" y="15674"/>
                  </a:cubicBezTo>
                  <a:cubicBezTo>
                    <a:pt x="19261" y="15854"/>
                    <a:pt x="19600" y="16056"/>
                    <a:pt x="19972" y="16162"/>
                  </a:cubicBezTo>
                  <a:cubicBezTo>
                    <a:pt x="20311" y="16279"/>
                    <a:pt x="20672" y="16237"/>
                    <a:pt x="21012" y="16268"/>
                  </a:cubicBezTo>
                  <a:cubicBezTo>
                    <a:pt x="21245" y="16279"/>
                    <a:pt x="21457" y="16321"/>
                    <a:pt x="21669" y="16396"/>
                  </a:cubicBezTo>
                  <a:cubicBezTo>
                    <a:pt x="21903" y="16491"/>
                    <a:pt x="22126" y="16650"/>
                    <a:pt x="22370" y="16756"/>
                  </a:cubicBezTo>
                  <a:cubicBezTo>
                    <a:pt x="22656" y="16873"/>
                    <a:pt x="22964" y="16979"/>
                    <a:pt x="23261" y="17128"/>
                  </a:cubicBezTo>
                  <a:cubicBezTo>
                    <a:pt x="23325" y="17181"/>
                    <a:pt x="23272" y="17298"/>
                    <a:pt x="23187" y="17266"/>
                  </a:cubicBezTo>
                  <a:close/>
                  <a:moveTo>
                    <a:pt x="21425" y="22031"/>
                  </a:moveTo>
                  <a:cubicBezTo>
                    <a:pt x="21330" y="21935"/>
                    <a:pt x="21224" y="21818"/>
                    <a:pt x="21118" y="21733"/>
                  </a:cubicBezTo>
                  <a:lnTo>
                    <a:pt x="21118" y="21733"/>
                  </a:lnTo>
                  <a:cubicBezTo>
                    <a:pt x="20247" y="20938"/>
                    <a:pt x="19558" y="20587"/>
                    <a:pt x="18974" y="19473"/>
                  </a:cubicBezTo>
                  <a:cubicBezTo>
                    <a:pt x="18772" y="19091"/>
                    <a:pt x="18645" y="18656"/>
                    <a:pt x="18454" y="18253"/>
                  </a:cubicBezTo>
                  <a:cubicBezTo>
                    <a:pt x="18242" y="17796"/>
                    <a:pt x="17966" y="17340"/>
                    <a:pt x="17616" y="16958"/>
                  </a:cubicBezTo>
                  <a:cubicBezTo>
                    <a:pt x="17404" y="16735"/>
                    <a:pt x="17170" y="16523"/>
                    <a:pt x="16979" y="16268"/>
                  </a:cubicBezTo>
                  <a:cubicBezTo>
                    <a:pt x="16958" y="16237"/>
                    <a:pt x="16968" y="16205"/>
                    <a:pt x="17000" y="16173"/>
                  </a:cubicBezTo>
                  <a:cubicBezTo>
                    <a:pt x="17022" y="16152"/>
                    <a:pt x="17064" y="16162"/>
                    <a:pt x="17085" y="16183"/>
                  </a:cubicBezTo>
                  <a:cubicBezTo>
                    <a:pt x="17128" y="16258"/>
                    <a:pt x="17181" y="16311"/>
                    <a:pt x="17234" y="16364"/>
                  </a:cubicBezTo>
                  <a:cubicBezTo>
                    <a:pt x="17425" y="16576"/>
                    <a:pt x="17637" y="16756"/>
                    <a:pt x="17817" y="16969"/>
                  </a:cubicBezTo>
                  <a:cubicBezTo>
                    <a:pt x="18093" y="17298"/>
                    <a:pt x="18337" y="17658"/>
                    <a:pt x="18518" y="18062"/>
                  </a:cubicBezTo>
                  <a:cubicBezTo>
                    <a:pt x="18730" y="18497"/>
                    <a:pt x="18868" y="18964"/>
                    <a:pt x="19091" y="19388"/>
                  </a:cubicBezTo>
                  <a:cubicBezTo>
                    <a:pt x="19335" y="19823"/>
                    <a:pt x="19621" y="20237"/>
                    <a:pt x="19993" y="20566"/>
                  </a:cubicBezTo>
                  <a:cubicBezTo>
                    <a:pt x="20502" y="21012"/>
                    <a:pt x="21065" y="21415"/>
                    <a:pt x="21531" y="21914"/>
                  </a:cubicBezTo>
                  <a:cubicBezTo>
                    <a:pt x="21585" y="22009"/>
                    <a:pt x="21489" y="22105"/>
                    <a:pt x="21425" y="22031"/>
                  </a:cubicBezTo>
                  <a:close/>
                  <a:moveTo>
                    <a:pt x="14061" y="25182"/>
                  </a:moveTo>
                  <a:cubicBezTo>
                    <a:pt x="14093" y="24981"/>
                    <a:pt x="14114" y="24800"/>
                    <a:pt x="14156" y="24599"/>
                  </a:cubicBezTo>
                  <a:cubicBezTo>
                    <a:pt x="14188" y="24514"/>
                    <a:pt x="14146" y="24344"/>
                    <a:pt x="14262" y="24376"/>
                  </a:cubicBezTo>
                  <a:cubicBezTo>
                    <a:pt x="14305" y="24386"/>
                    <a:pt x="14316" y="24418"/>
                    <a:pt x="14305" y="24450"/>
                  </a:cubicBezTo>
                  <a:cubicBezTo>
                    <a:pt x="14262" y="24705"/>
                    <a:pt x="14220" y="24949"/>
                    <a:pt x="14199" y="25203"/>
                  </a:cubicBezTo>
                  <a:cubicBezTo>
                    <a:pt x="14167" y="25288"/>
                    <a:pt x="14050" y="25278"/>
                    <a:pt x="14061" y="25182"/>
                  </a:cubicBezTo>
                  <a:close/>
                  <a:moveTo>
                    <a:pt x="14751" y="18380"/>
                  </a:moveTo>
                  <a:cubicBezTo>
                    <a:pt x="14751" y="17722"/>
                    <a:pt x="14740" y="17064"/>
                    <a:pt x="14878" y="16428"/>
                  </a:cubicBezTo>
                  <a:cubicBezTo>
                    <a:pt x="14910" y="16332"/>
                    <a:pt x="15037" y="16396"/>
                    <a:pt x="14995" y="16491"/>
                  </a:cubicBezTo>
                  <a:cubicBezTo>
                    <a:pt x="14899" y="16979"/>
                    <a:pt x="14889" y="17489"/>
                    <a:pt x="14889" y="17987"/>
                  </a:cubicBezTo>
                  <a:lnTo>
                    <a:pt x="14889" y="18391"/>
                  </a:lnTo>
                  <a:cubicBezTo>
                    <a:pt x="14889" y="18433"/>
                    <a:pt x="14857" y="18454"/>
                    <a:pt x="14825" y="18454"/>
                  </a:cubicBezTo>
                  <a:cubicBezTo>
                    <a:pt x="14782" y="18444"/>
                    <a:pt x="14751" y="18412"/>
                    <a:pt x="14751" y="18380"/>
                  </a:cubicBezTo>
                  <a:close/>
                  <a:moveTo>
                    <a:pt x="15525" y="20821"/>
                  </a:moveTo>
                  <a:cubicBezTo>
                    <a:pt x="15515" y="20513"/>
                    <a:pt x="15483" y="20205"/>
                    <a:pt x="15462" y="19898"/>
                  </a:cubicBezTo>
                  <a:cubicBezTo>
                    <a:pt x="15462" y="19866"/>
                    <a:pt x="15483" y="19834"/>
                    <a:pt x="15515" y="19823"/>
                  </a:cubicBezTo>
                  <a:cubicBezTo>
                    <a:pt x="15631" y="19813"/>
                    <a:pt x="15589" y="20025"/>
                    <a:pt x="15600" y="20099"/>
                  </a:cubicBezTo>
                  <a:cubicBezTo>
                    <a:pt x="15621" y="20311"/>
                    <a:pt x="15642" y="20524"/>
                    <a:pt x="15642" y="20736"/>
                  </a:cubicBezTo>
                  <a:cubicBezTo>
                    <a:pt x="15642" y="20778"/>
                    <a:pt x="15653" y="20821"/>
                    <a:pt x="15631" y="20842"/>
                  </a:cubicBezTo>
                  <a:cubicBezTo>
                    <a:pt x="15600" y="20895"/>
                    <a:pt x="15525" y="20874"/>
                    <a:pt x="15525" y="20821"/>
                  </a:cubicBezTo>
                  <a:close/>
                  <a:moveTo>
                    <a:pt x="17340" y="21829"/>
                  </a:moveTo>
                  <a:cubicBezTo>
                    <a:pt x="17213" y="21574"/>
                    <a:pt x="17075" y="21309"/>
                    <a:pt x="17000" y="21033"/>
                  </a:cubicBezTo>
                  <a:cubicBezTo>
                    <a:pt x="16894" y="20725"/>
                    <a:pt x="16841" y="20396"/>
                    <a:pt x="16746" y="20089"/>
                  </a:cubicBezTo>
                  <a:cubicBezTo>
                    <a:pt x="16555" y="19632"/>
                    <a:pt x="16279" y="19250"/>
                    <a:pt x="16098" y="18805"/>
                  </a:cubicBezTo>
                  <a:cubicBezTo>
                    <a:pt x="15939" y="18401"/>
                    <a:pt x="15801" y="17977"/>
                    <a:pt x="15759" y="17552"/>
                  </a:cubicBezTo>
                  <a:cubicBezTo>
                    <a:pt x="15738" y="17266"/>
                    <a:pt x="15748" y="16979"/>
                    <a:pt x="15748" y="16693"/>
                  </a:cubicBezTo>
                  <a:cubicBezTo>
                    <a:pt x="15748" y="16385"/>
                    <a:pt x="15706" y="16099"/>
                    <a:pt x="15695" y="15791"/>
                  </a:cubicBezTo>
                  <a:cubicBezTo>
                    <a:pt x="15695" y="15748"/>
                    <a:pt x="15727" y="15727"/>
                    <a:pt x="15759" y="15727"/>
                  </a:cubicBezTo>
                  <a:cubicBezTo>
                    <a:pt x="15854" y="15727"/>
                    <a:pt x="15833" y="15844"/>
                    <a:pt x="15833" y="15908"/>
                  </a:cubicBezTo>
                  <a:lnTo>
                    <a:pt x="15865" y="16544"/>
                  </a:lnTo>
                  <a:cubicBezTo>
                    <a:pt x="15886" y="16810"/>
                    <a:pt x="15865" y="17107"/>
                    <a:pt x="15886" y="17372"/>
                  </a:cubicBezTo>
                  <a:cubicBezTo>
                    <a:pt x="15897" y="17828"/>
                    <a:pt x="16045" y="18295"/>
                    <a:pt x="16204" y="18720"/>
                  </a:cubicBezTo>
                  <a:cubicBezTo>
                    <a:pt x="16374" y="19155"/>
                    <a:pt x="16650" y="19547"/>
                    <a:pt x="16841" y="19982"/>
                  </a:cubicBezTo>
                  <a:cubicBezTo>
                    <a:pt x="16958" y="20322"/>
                    <a:pt x="17011" y="20683"/>
                    <a:pt x="17128" y="21022"/>
                  </a:cubicBezTo>
                  <a:cubicBezTo>
                    <a:pt x="17213" y="21277"/>
                    <a:pt x="17329" y="21521"/>
                    <a:pt x="17457" y="21755"/>
                  </a:cubicBezTo>
                  <a:cubicBezTo>
                    <a:pt x="17488" y="21840"/>
                    <a:pt x="17382" y="21903"/>
                    <a:pt x="17340" y="21829"/>
                  </a:cubicBezTo>
                  <a:close/>
                  <a:moveTo>
                    <a:pt x="17266" y="25119"/>
                  </a:moveTo>
                  <a:cubicBezTo>
                    <a:pt x="17234" y="24567"/>
                    <a:pt x="17117" y="24036"/>
                    <a:pt x="17022" y="23506"/>
                  </a:cubicBezTo>
                  <a:lnTo>
                    <a:pt x="17022" y="23527"/>
                  </a:lnTo>
                  <a:cubicBezTo>
                    <a:pt x="17011" y="23484"/>
                    <a:pt x="17011" y="23442"/>
                    <a:pt x="17000" y="23399"/>
                  </a:cubicBezTo>
                  <a:cubicBezTo>
                    <a:pt x="16905" y="22954"/>
                    <a:pt x="16862" y="22497"/>
                    <a:pt x="16799" y="22062"/>
                  </a:cubicBezTo>
                  <a:cubicBezTo>
                    <a:pt x="16735" y="21733"/>
                    <a:pt x="16639" y="21404"/>
                    <a:pt x="16523" y="21086"/>
                  </a:cubicBezTo>
                  <a:cubicBezTo>
                    <a:pt x="16491" y="21001"/>
                    <a:pt x="16608" y="20948"/>
                    <a:pt x="16639" y="21033"/>
                  </a:cubicBezTo>
                  <a:cubicBezTo>
                    <a:pt x="16735" y="21309"/>
                    <a:pt x="16820" y="21585"/>
                    <a:pt x="16884" y="21861"/>
                  </a:cubicBezTo>
                  <a:cubicBezTo>
                    <a:pt x="16990" y="22370"/>
                    <a:pt x="17022" y="22890"/>
                    <a:pt x="17128" y="23389"/>
                  </a:cubicBezTo>
                  <a:lnTo>
                    <a:pt x="17128" y="23378"/>
                  </a:lnTo>
                  <a:lnTo>
                    <a:pt x="17128" y="23378"/>
                  </a:lnTo>
                  <a:cubicBezTo>
                    <a:pt x="17191" y="23707"/>
                    <a:pt x="17244" y="24036"/>
                    <a:pt x="17297" y="24376"/>
                  </a:cubicBezTo>
                  <a:cubicBezTo>
                    <a:pt x="17340" y="24620"/>
                    <a:pt x="17393" y="24885"/>
                    <a:pt x="17382" y="25140"/>
                  </a:cubicBezTo>
                  <a:cubicBezTo>
                    <a:pt x="17382" y="25214"/>
                    <a:pt x="17244" y="25203"/>
                    <a:pt x="17266" y="25119"/>
                  </a:cubicBezTo>
                  <a:close/>
                  <a:moveTo>
                    <a:pt x="15589" y="26413"/>
                  </a:moveTo>
                  <a:cubicBezTo>
                    <a:pt x="15600" y="26095"/>
                    <a:pt x="15600" y="25766"/>
                    <a:pt x="15621" y="25437"/>
                  </a:cubicBezTo>
                  <a:cubicBezTo>
                    <a:pt x="15674" y="24673"/>
                    <a:pt x="15812" y="23930"/>
                    <a:pt x="15791" y="23177"/>
                  </a:cubicBezTo>
                  <a:cubicBezTo>
                    <a:pt x="15791" y="23092"/>
                    <a:pt x="15918" y="23081"/>
                    <a:pt x="15918" y="23177"/>
                  </a:cubicBezTo>
                  <a:cubicBezTo>
                    <a:pt x="15939" y="23760"/>
                    <a:pt x="15865" y="24344"/>
                    <a:pt x="15801" y="24928"/>
                  </a:cubicBezTo>
                  <a:cubicBezTo>
                    <a:pt x="15759" y="25203"/>
                    <a:pt x="15748" y="25501"/>
                    <a:pt x="15738" y="25776"/>
                  </a:cubicBezTo>
                  <a:cubicBezTo>
                    <a:pt x="15727" y="25978"/>
                    <a:pt x="15748" y="26190"/>
                    <a:pt x="15727" y="26392"/>
                  </a:cubicBezTo>
                  <a:cubicBezTo>
                    <a:pt x="15706" y="26445"/>
                    <a:pt x="15621" y="26466"/>
                    <a:pt x="15589" y="26413"/>
                  </a:cubicBezTo>
                  <a:close/>
                  <a:moveTo>
                    <a:pt x="11556" y="24588"/>
                  </a:moveTo>
                  <a:cubicBezTo>
                    <a:pt x="11556" y="23803"/>
                    <a:pt x="11620" y="23007"/>
                    <a:pt x="11811" y="22253"/>
                  </a:cubicBezTo>
                  <a:cubicBezTo>
                    <a:pt x="11822" y="22168"/>
                    <a:pt x="11960" y="22179"/>
                    <a:pt x="11939" y="22264"/>
                  </a:cubicBezTo>
                  <a:cubicBezTo>
                    <a:pt x="11832" y="22710"/>
                    <a:pt x="11758" y="23177"/>
                    <a:pt x="11716" y="23644"/>
                  </a:cubicBezTo>
                  <a:cubicBezTo>
                    <a:pt x="11684" y="23962"/>
                    <a:pt x="11684" y="24270"/>
                    <a:pt x="11673" y="24588"/>
                  </a:cubicBezTo>
                  <a:cubicBezTo>
                    <a:pt x="11694" y="24673"/>
                    <a:pt x="11556" y="24673"/>
                    <a:pt x="11556" y="24588"/>
                  </a:cubicBezTo>
                  <a:close/>
                  <a:moveTo>
                    <a:pt x="12204" y="20927"/>
                  </a:moveTo>
                  <a:cubicBezTo>
                    <a:pt x="12172" y="20906"/>
                    <a:pt x="12151" y="20874"/>
                    <a:pt x="12172" y="20831"/>
                  </a:cubicBezTo>
                  <a:cubicBezTo>
                    <a:pt x="12289" y="20545"/>
                    <a:pt x="12405" y="20280"/>
                    <a:pt x="12522" y="20004"/>
                  </a:cubicBezTo>
                  <a:cubicBezTo>
                    <a:pt x="12554" y="19951"/>
                    <a:pt x="12554" y="19845"/>
                    <a:pt x="12650" y="19876"/>
                  </a:cubicBezTo>
                  <a:cubicBezTo>
                    <a:pt x="12681" y="19887"/>
                    <a:pt x="12703" y="19929"/>
                    <a:pt x="12681" y="19951"/>
                  </a:cubicBezTo>
                  <a:cubicBezTo>
                    <a:pt x="12650" y="20099"/>
                    <a:pt x="12575" y="20227"/>
                    <a:pt x="12512" y="20364"/>
                  </a:cubicBezTo>
                  <a:cubicBezTo>
                    <a:pt x="12458" y="20492"/>
                    <a:pt x="12395" y="20630"/>
                    <a:pt x="12342" y="20747"/>
                  </a:cubicBezTo>
                  <a:cubicBezTo>
                    <a:pt x="12310" y="20821"/>
                    <a:pt x="12299" y="20959"/>
                    <a:pt x="12204" y="20927"/>
                  </a:cubicBezTo>
                  <a:close/>
                  <a:moveTo>
                    <a:pt x="12734" y="22126"/>
                  </a:moveTo>
                  <a:cubicBezTo>
                    <a:pt x="12766" y="22062"/>
                    <a:pt x="12787" y="21999"/>
                    <a:pt x="12819" y="21914"/>
                  </a:cubicBezTo>
                  <a:cubicBezTo>
                    <a:pt x="12830" y="21882"/>
                    <a:pt x="12872" y="21861"/>
                    <a:pt x="12915" y="21882"/>
                  </a:cubicBezTo>
                  <a:cubicBezTo>
                    <a:pt x="13000" y="21935"/>
                    <a:pt x="12894" y="22052"/>
                    <a:pt x="12883" y="22126"/>
                  </a:cubicBezTo>
                  <a:lnTo>
                    <a:pt x="12883" y="22126"/>
                  </a:lnTo>
                  <a:cubicBezTo>
                    <a:pt x="12872" y="22168"/>
                    <a:pt x="12841" y="22222"/>
                    <a:pt x="12787" y="22211"/>
                  </a:cubicBezTo>
                  <a:cubicBezTo>
                    <a:pt x="12756" y="22200"/>
                    <a:pt x="12724" y="22158"/>
                    <a:pt x="12734" y="22126"/>
                  </a:cubicBezTo>
                  <a:close/>
                  <a:moveTo>
                    <a:pt x="8946" y="23962"/>
                  </a:moveTo>
                  <a:cubicBezTo>
                    <a:pt x="9063" y="23537"/>
                    <a:pt x="9211" y="23124"/>
                    <a:pt x="9434" y="22742"/>
                  </a:cubicBezTo>
                  <a:cubicBezTo>
                    <a:pt x="9646" y="22338"/>
                    <a:pt x="9912" y="21967"/>
                    <a:pt x="10166" y="21595"/>
                  </a:cubicBezTo>
                  <a:cubicBezTo>
                    <a:pt x="10219" y="21532"/>
                    <a:pt x="10326" y="21595"/>
                    <a:pt x="10283" y="21659"/>
                  </a:cubicBezTo>
                  <a:cubicBezTo>
                    <a:pt x="9869" y="22243"/>
                    <a:pt x="9466" y="22848"/>
                    <a:pt x="9233" y="23516"/>
                  </a:cubicBezTo>
                  <a:cubicBezTo>
                    <a:pt x="9179" y="23675"/>
                    <a:pt x="9126" y="23835"/>
                    <a:pt x="9095" y="23994"/>
                  </a:cubicBezTo>
                  <a:cubicBezTo>
                    <a:pt x="9052" y="24079"/>
                    <a:pt x="8914" y="24057"/>
                    <a:pt x="8946" y="23962"/>
                  </a:cubicBezTo>
                  <a:close/>
                  <a:moveTo>
                    <a:pt x="9604" y="24652"/>
                  </a:moveTo>
                  <a:cubicBezTo>
                    <a:pt x="9657" y="24492"/>
                    <a:pt x="9678" y="24323"/>
                    <a:pt x="9699" y="24153"/>
                  </a:cubicBezTo>
                  <a:cubicBezTo>
                    <a:pt x="9763" y="23803"/>
                    <a:pt x="9837" y="23463"/>
                    <a:pt x="9922" y="23124"/>
                  </a:cubicBezTo>
                  <a:cubicBezTo>
                    <a:pt x="9954" y="23049"/>
                    <a:pt x="10071" y="23070"/>
                    <a:pt x="10060" y="23166"/>
                  </a:cubicBezTo>
                  <a:cubicBezTo>
                    <a:pt x="9965" y="23527"/>
                    <a:pt x="9890" y="23866"/>
                    <a:pt x="9816" y="24227"/>
                  </a:cubicBezTo>
                  <a:cubicBezTo>
                    <a:pt x="9795" y="24376"/>
                    <a:pt x="9784" y="24514"/>
                    <a:pt x="9742" y="24662"/>
                  </a:cubicBezTo>
                  <a:cubicBezTo>
                    <a:pt x="9742" y="24705"/>
                    <a:pt x="9699" y="24758"/>
                    <a:pt x="9646" y="24737"/>
                  </a:cubicBezTo>
                  <a:cubicBezTo>
                    <a:pt x="9615" y="24726"/>
                    <a:pt x="9593" y="24683"/>
                    <a:pt x="9604" y="24652"/>
                  </a:cubicBezTo>
                  <a:close/>
                  <a:moveTo>
                    <a:pt x="10241" y="27135"/>
                  </a:moveTo>
                  <a:cubicBezTo>
                    <a:pt x="9965" y="26307"/>
                    <a:pt x="9997" y="25405"/>
                    <a:pt x="10113" y="24556"/>
                  </a:cubicBezTo>
                  <a:cubicBezTo>
                    <a:pt x="10209" y="23792"/>
                    <a:pt x="10485" y="23070"/>
                    <a:pt x="10771" y="22370"/>
                  </a:cubicBezTo>
                  <a:cubicBezTo>
                    <a:pt x="10814" y="22285"/>
                    <a:pt x="10930" y="22338"/>
                    <a:pt x="10899" y="22423"/>
                  </a:cubicBezTo>
                  <a:cubicBezTo>
                    <a:pt x="10697" y="22901"/>
                    <a:pt x="10527" y="23346"/>
                    <a:pt x="10379" y="23845"/>
                  </a:cubicBezTo>
                  <a:cubicBezTo>
                    <a:pt x="10230" y="24450"/>
                    <a:pt x="10145" y="25076"/>
                    <a:pt x="10145" y="25713"/>
                  </a:cubicBezTo>
                  <a:cubicBezTo>
                    <a:pt x="10145" y="25978"/>
                    <a:pt x="10177" y="26254"/>
                    <a:pt x="10219" y="26519"/>
                  </a:cubicBezTo>
                  <a:cubicBezTo>
                    <a:pt x="10251" y="26689"/>
                    <a:pt x="10283" y="26869"/>
                    <a:pt x="10336" y="27029"/>
                  </a:cubicBezTo>
                  <a:cubicBezTo>
                    <a:pt x="10347" y="27060"/>
                    <a:pt x="10379" y="27103"/>
                    <a:pt x="10368" y="27156"/>
                  </a:cubicBezTo>
                  <a:cubicBezTo>
                    <a:pt x="10347" y="27220"/>
                    <a:pt x="10241" y="27209"/>
                    <a:pt x="10241" y="27135"/>
                  </a:cubicBezTo>
                  <a:close/>
                  <a:moveTo>
                    <a:pt x="18645" y="6315"/>
                  </a:moveTo>
                  <a:cubicBezTo>
                    <a:pt x="18868" y="5667"/>
                    <a:pt x="19197" y="5062"/>
                    <a:pt x="19494" y="4426"/>
                  </a:cubicBezTo>
                  <a:cubicBezTo>
                    <a:pt x="19526" y="4341"/>
                    <a:pt x="19653" y="4394"/>
                    <a:pt x="19611" y="4479"/>
                  </a:cubicBezTo>
                  <a:cubicBezTo>
                    <a:pt x="19356" y="5009"/>
                    <a:pt x="19091" y="5540"/>
                    <a:pt x="18847" y="6081"/>
                  </a:cubicBezTo>
                  <a:cubicBezTo>
                    <a:pt x="18815" y="6177"/>
                    <a:pt x="18783" y="6251"/>
                    <a:pt x="18762" y="6346"/>
                  </a:cubicBezTo>
                  <a:cubicBezTo>
                    <a:pt x="18741" y="6389"/>
                    <a:pt x="18709" y="6399"/>
                    <a:pt x="18677" y="6389"/>
                  </a:cubicBezTo>
                  <a:cubicBezTo>
                    <a:pt x="18656" y="6389"/>
                    <a:pt x="18624" y="6357"/>
                    <a:pt x="18645" y="6315"/>
                  </a:cubicBezTo>
                  <a:close/>
                  <a:moveTo>
                    <a:pt x="16809" y="8044"/>
                  </a:moveTo>
                  <a:cubicBezTo>
                    <a:pt x="16841" y="7768"/>
                    <a:pt x="16862" y="7471"/>
                    <a:pt x="16905" y="7195"/>
                  </a:cubicBezTo>
                  <a:cubicBezTo>
                    <a:pt x="16905" y="7142"/>
                    <a:pt x="16915" y="7047"/>
                    <a:pt x="17000" y="7057"/>
                  </a:cubicBezTo>
                  <a:cubicBezTo>
                    <a:pt x="17032" y="7057"/>
                    <a:pt x="17064" y="7100"/>
                    <a:pt x="17053" y="7142"/>
                  </a:cubicBezTo>
                  <a:cubicBezTo>
                    <a:pt x="17022" y="7291"/>
                    <a:pt x="17011" y="7429"/>
                    <a:pt x="17000" y="7588"/>
                  </a:cubicBezTo>
                  <a:lnTo>
                    <a:pt x="16958" y="8034"/>
                  </a:lnTo>
                  <a:cubicBezTo>
                    <a:pt x="16958" y="8087"/>
                    <a:pt x="16926" y="8140"/>
                    <a:pt x="16873" y="8140"/>
                  </a:cubicBezTo>
                  <a:cubicBezTo>
                    <a:pt x="16841" y="8108"/>
                    <a:pt x="16809" y="8087"/>
                    <a:pt x="16809" y="8044"/>
                  </a:cubicBezTo>
                  <a:close/>
                  <a:moveTo>
                    <a:pt x="8044" y="6304"/>
                  </a:moveTo>
                  <a:cubicBezTo>
                    <a:pt x="8012" y="6261"/>
                    <a:pt x="7991" y="6198"/>
                    <a:pt x="8044" y="6177"/>
                  </a:cubicBezTo>
                  <a:cubicBezTo>
                    <a:pt x="8065" y="6155"/>
                    <a:pt x="8118" y="6177"/>
                    <a:pt x="8140" y="6198"/>
                  </a:cubicBezTo>
                  <a:cubicBezTo>
                    <a:pt x="8161" y="6240"/>
                    <a:pt x="8193" y="6304"/>
                    <a:pt x="8140" y="6336"/>
                  </a:cubicBezTo>
                  <a:cubicBezTo>
                    <a:pt x="8108" y="6346"/>
                    <a:pt x="8055" y="6336"/>
                    <a:pt x="8044" y="6304"/>
                  </a:cubicBezTo>
                  <a:close/>
                  <a:moveTo>
                    <a:pt x="10379" y="9392"/>
                  </a:moveTo>
                  <a:cubicBezTo>
                    <a:pt x="10124" y="9148"/>
                    <a:pt x="9848" y="8914"/>
                    <a:pt x="9615" y="8628"/>
                  </a:cubicBezTo>
                  <a:cubicBezTo>
                    <a:pt x="9487" y="8458"/>
                    <a:pt x="9370" y="8256"/>
                    <a:pt x="9264" y="8065"/>
                  </a:cubicBezTo>
                  <a:cubicBezTo>
                    <a:pt x="9020" y="7673"/>
                    <a:pt x="8787" y="7291"/>
                    <a:pt x="8575" y="6888"/>
                  </a:cubicBezTo>
                  <a:cubicBezTo>
                    <a:pt x="8532" y="6813"/>
                    <a:pt x="8649" y="6739"/>
                    <a:pt x="8691" y="6824"/>
                  </a:cubicBezTo>
                  <a:cubicBezTo>
                    <a:pt x="8904" y="7195"/>
                    <a:pt x="9116" y="7567"/>
                    <a:pt x="9339" y="7938"/>
                  </a:cubicBezTo>
                  <a:cubicBezTo>
                    <a:pt x="9508" y="8225"/>
                    <a:pt x="9689" y="8532"/>
                    <a:pt x="9922" y="8776"/>
                  </a:cubicBezTo>
                  <a:cubicBezTo>
                    <a:pt x="10113" y="8957"/>
                    <a:pt x="10294" y="9127"/>
                    <a:pt x="10485" y="9307"/>
                  </a:cubicBezTo>
                  <a:cubicBezTo>
                    <a:pt x="10538" y="9360"/>
                    <a:pt x="10442" y="9445"/>
                    <a:pt x="10379" y="9392"/>
                  </a:cubicBezTo>
                  <a:close/>
                  <a:moveTo>
                    <a:pt x="9020" y="9647"/>
                  </a:moveTo>
                  <a:lnTo>
                    <a:pt x="8819" y="9487"/>
                  </a:lnTo>
                  <a:cubicBezTo>
                    <a:pt x="8797" y="9466"/>
                    <a:pt x="8787" y="9424"/>
                    <a:pt x="8808" y="9392"/>
                  </a:cubicBezTo>
                  <a:cubicBezTo>
                    <a:pt x="8840" y="9371"/>
                    <a:pt x="8872" y="9360"/>
                    <a:pt x="8904" y="9381"/>
                  </a:cubicBezTo>
                  <a:cubicBezTo>
                    <a:pt x="8967" y="9434"/>
                    <a:pt x="9042" y="9519"/>
                    <a:pt x="9116" y="9551"/>
                  </a:cubicBezTo>
                  <a:cubicBezTo>
                    <a:pt x="9148" y="9572"/>
                    <a:pt x="9169" y="9583"/>
                    <a:pt x="9169" y="9604"/>
                  </a:cubicBezTo>
                  <a:cubicBezTo>
                    <a:pt x="9169" y="9710"/>
                    <a:pt x="9073" y="9700"/>
                    <a:pt x="9020" y="9647"/>
                  </a:cubicBezTo>
                  <a:close/>
                  <a:moveTo>
                    <a:pt x="11864" y="11780"/>
                  </a:moveTo>
                  <a:cubicBezTo>
                    <a:pt x="11599" y="11663"/>
                    <a:pt x="11376" y="11482"/>
                    <a:pt x="11132" y="11334"/>
                  </a:cubicBezTo>
                  <a:cubicBezTo>
                    <a:pt x="10899" y="11175"/>
                    <a:pt x="10655" y="11005"/>
                    <a:pt x="10442" y="10814"/>
                  </a:cubicBezTo>
                  <a:lnTo>
                    <a:pt x="9604" y="10060"/>
                  </a:lnTo>
                  <a:cubicBezTo>
                    <a:pt x="9540" y="10007"/>
                    <a:pt x="9625" y="9901"/>
                    <a:pt x="9689" y="9954"/>
                  </a:cubicBezTo>
                  <a:cubicBezTo>
                    <a:pt x="10018" y="10230"/>
                    <a:pt x="10326" y="10527"/>
                    <a:pt x="10655" y="10814"/>
                  </a:cubicBezTo>
                  <a:cubicBezTo>
                    <a:pt x="10920" y="11026"/>
                    <a:pt x="11217" y="11228"/>
                    <a:pt x="11493" y="11408"/>
                  </a:cubicBezTo>
                  <a:cubicBezTo>
                    <a:pt x="11620" y="11504"/>
                    <a:pt x="11769" y="11610"/>
                    <a:pt x="11917" y="11663"/>
                  </a:cubicBezTo>
                  <a:cubicBezTo>
                    <a:pt x="11992" y="11705"/>
                    <a:pt x="11960" y="11822"/>
                    <a:pt x="11864" y="11780"/>
                  </a:cubicBezTo>
                  <a:close/>
                  <a:moveTo>
                    <a:pt x="7047" y="17712"/>
                  </a:moveTo>
                  <a:cubicBezTo>
                    <a:pt x="7036" y="17616"/>
                    <a:pt x="7163" y="17616"/>
                    <a:pt x="7227" y="17595"/>
                  </a:cubicBezTo>
                  <a:cubicBezTo>
                    <a:pt x="7354" y="17552"/>
                    <a:pt x="7460" y="17499"/>
                    <a:pt x="7577" y="17457"/>
                  </a:cubicBezTo>
                  <a:cubicBezTo>
                    <a:pt x="7694" y="17404"/>
                    <a:pt x="7800" y="17372"/>
                    <a:pt x="7927" y="17319"/>
                  </a:cubicBezTo>
                  <a:cubicBezTo>
                    <a:pt x="7959" y="17298"/>
                    <a:pt x="8002" y="17319"/>
                    <a:pt x="8012" y="17351"/>
                  </a:cubicBezTo>
                  <a:cubicBezTo>
                    <a:pt x="8033" y="17393"/>
                    <a:pt x="8012" y="17425"/>
                    <a:pt x="7980" y="17436"/>
                  </a:cubicBezTo>
                  <a:cubicBezTo>
                    <a:pt x="7736" y="17542"/>
                    <a:pt x="7513" y="17648"/>
                    <a:pt x="7259" y="17722"/>
                  </a:cubicBezTo>
                  <a:cubicBezTo>
                    <a:pt x="7184" y="17743"/>
                    <a:pt x="7078" y="17807"/>
                    <a:pt x="7047" y="17712"/>
                  </a:cubicBezTo>
                  <a:close/>
                  <a:moveTo>
                    <a:pt x="8415" y="20290"/>
                  </a:moveTo>
                  <a:cubicBezTo>
                    <a:pt x="8384" y="20258"/>
                    <a:pt x="8384" y="20216"/>
                    <a:pt x="8415" y="20195"/>
                  </a:cubicBezTo>
                  <a:cubicBezTo>
                    <a:pt x="8628" y="19982"/>
                    <a:pt x="8829" y="19770"/>
                    <a:pt x="9042" y="19547"/>
                  </a:cubicBezTo>
                  <a:cubicBezTo>
                    <a:pt x="9148" y="19420"/>
                    <a:pt x="9264" y="19314"/>
                    <a:pt x="9370" y="19197"/>
                  </a:cubicBezTo>
                  <a:cubicBezTo>
                    <a:pt x="9434" y="19144"/>
                    <a:pt x="9530" y="19240"/>
                    <a:pt x="9466" y="19293"/>
                  </a:cubicBezTo>
                  <a:cubicBezTo>
                    <a:pt x="9264" y="19505"/>
                    <a:pt x="9052" y="19707"/>
                    <a:pt x="8851" y="19919"/>
                  </a:cubicBezTo>
                  <a:cubicBezTo>
                    <a:pt x="8734" y="20036"/>
                    <a:pt x="8628" y="20152"/>
                    <a:pt x="8511" y="20269"/>
                  </a:cubicBezTo>
                  <a:cubicBezTo>
                    <a:pt x="8479" y="20311"/>
                    <a:pt x="8426" y="20311"/>
                    <a:pt x="8415" y="20290"/>
                  </a:cubicBezTo>
                  <a:close/>
                  <a:moveTo>
                    <a:pt x="5391" y="21171"/>
                  </a:moveTo>
                  <a:cubicBezTo>
                    <a:pt x="5359" y="21075"/>
                    <a:pt x="5497" y="21065"/>
                    <a:pt x="5550" y="21022"/>
                  </a:cubicBezTo>
                  <a:cubicBezTo>
                    <a:pt x="5699" y="20959"/>
                    <a:pt x="5858" y="20884"/>
                    <a:pt x="5985" y="20810"/>
                  </a:cubicBezTo>
                  <a:cubicBezTo>
                    <a:pt x="6463" y="20587"/>
                    <a:pt x="6962" y="20407"/>
                    <a:pt x="7450" y="20163"/>
                  </a:cubicBezTo>
                  <a:cubicBezTo>
                    <a:pt x="8097" y="19866"/>
                    <a:pt x="8553" y="19303"/>
                    <a:pt x="9084" y="18836"/>
                  </a:cubicBezTo>
                  <a:cubicBezTo>
                    <a:pt x="9158" y="18783"/>
                    <a:pt x="9254" y="18879"/>
                    <a:pt x="9179" y="18932"/>
                  </a:cubicBezTo>
                  <a:cubicBezTo>
                    <a:pt x="8331" y="19717"/>
                    <a:pt x="8118" y="20046"/>
                    <a:pt x="7004" y="20524"/>
                  </a:cubicBezTo>
                  <a:cubicBezTo>
                    <a:pt x="6686" y="20672"/>
                    <a:pt x="6367" y="20789"/>
                    <a:pt x="6049" y="20938"/>
                  </a:cubicBezTo>
                  <a:cubicBezTo>
                    <a:pt x="5869" y="21022"/>
                    <a:pt x="5667" y="21118"/>
                    <a:pt x="5487" y="21213"/>
                  </a:cubicBezTo>
                  <a:cubicBezTo>
                    <a:pt x="5444" y="21224"/>
                    <a:pt x="5402" y="21213"/>
                    <a:pt x="5391" y="21171"/>
                  </a:cubicBezTo>
                  <a:close/>
                  <a:moveTo>
                    <a:pt x="5731" y="18295"/>
                  </a:moveTo>
                  <a:cubicBezTo>
                    <a:pt x="5720" y="18253"/>
                    <a:pt x="5731" y="18232"/>
                    <a:pt x="5773" y="18200"/>
                  </a:cubicBezTo>
                  <a:cubicBezTo>
                    <a:pt x="5879" y="18168"/>
                    <a:pt x="5985" y="18115"/>
                    <a:pt x="6091" y="18072"/>
                  </a:cubicBezTo>
                  <a:cubicBezTo>
                    <a:pt x="6208" y="18030"/>
                    <a:pt x="6325" y="17977"/>
                    <a:pt x="6452" y="17934"/>
                  </a:cubicBezTo>
                  <a:cubicBezTo>
                    <a:pt x="6484" y="17924"/>
                    <a:pt x="6516" y="17934"/>
                    <a:pt x="6527" y="17977"/>
                  </a:cubicBezTo>
                  <a:cubicBezTo>
                    <a:pt x="6548" y="18019"/>
                    <a:pt x="6527" y="18062"/>
                    <a:pt x="6495" y="18062"/>
                  </a:cubicBezTo>
                  <a:cubicBezTo>
                    <a:pt x="6367" y="18094"/>
                    <a:pt x="6251" y="18147"/>
                    <a:pt x="6134" y="18189"/>
                  </a:cubicBezTo>
                  <a:cubicBezTo>
                    <a:pt x="6028" y="18232"/>
                    <a:pt x="5922" y="18285"/>
                    <a:pt x="5805" y="18327"/>
                  </a:cubicBezTo>
                  <a:cubicBezTo>
                    <a:pt x="5784" y="18348"/>
                    <a:pt x="5752" y="18327"/>
                    <a:pt x="5731" y="18295"/>
                  </a:cubicBezTo>
                  <a:close/>
                  <a:moveTo>
                    <a:pt x="5062" y="13615"/>
                  </a:moveTo>
                  <a:cubicBezTo>
                    <a:pt x="5062" y="13573"/>
                    <a:pt x="5094" y="13552"/>
                    <a:pt x="5136" y="13552"/>
                  </a:cubicBezTo>
                  <a:cubicBezTo>
                    <a:pt x="5285" y="13531"/>
                    <a:pt x="5412" y="13520"/>
                    <a:pt x="5550" y="13509"/>
                  </a:cubicBezTo>
                  <a:cubicBezTo>
                    <a:pt x="5816" y="13477"/>
                    <a:pt x="6081" y="13456"/>
                    <a:pt x="6336" y="13424"/>
                  </a:cubicBezTo>
                  <a:cubicBezTo>
                    <a:pt x="6410" y="13414"/>
                    <a:pt x="6431" y="13541"/>
                    <a:pt x="6346" y="13562"/>
                  </a:cubicBezTo>
                  <a:cubicBezTo>
                    <a:pt x="6049" y="13584"/>
                    <a:pt x="5763" y="13626"/>
                    <a:pt x="5465" y="13658"/>
                  </a:cubicBezTo>
                  <a:cubicBezTo>
                    <a:pt x="5349" y="13668"/>
                    <a:pt x="5232" y="13679"/>
                    <a:pt x="5105" y="13679"/>
                  </a:cubicBezTo>
                  <a:cubicBezTo>
                    <a:pt x="5083" y="13679"/>
                    <a:pt x="5062" y="13637"/>
                    <a:pt x="5062" y="13615"/>
                  </a:cubicBezTo>
                  <a:close/>
                  <a:moveTo>
                    <a:pt x="3895" y="14263"/>
                  </a:moveTo>
                  <a:cubicBezTo>
                    <a:pt x="3895" y="14220"/>
                    <a:pt x="3916" y="14199"/>
                    <a:pt x="3948" y="14188"/>
                  </a:cubicBezTo>
                  <a:cubicBezTo>
                    <a:pt x="4234" y="14157"/>
                    <a:pt x="4532" y="14114"/>
                    <a:pt x="4807" y="14093"/>
                  </a:cubicBezTo>
                  <a:cubicBezTo>
                    <a:pt x="5221" y="14050"/>
                    <a:pt x="5625" y="13987"/>
                    <a:pt x="6038" y="13934"/>
                  </a:cubicBezTo>
                  <a:cubicBezTo>
                    <a:pt x="6251" y="13891"/>
                    <a:pt x="6463" y="13891"/>
                    <a:pt x="6665" y="13817"/>
                  </a:cubicBezTo>
                  <a:cubicBezTo>
                    <a:pt x="6686" y="13796"/>
                    <a:pt x="6739" y="13817"/>
                    <a:pt x="6760" y="13838"/>
                  </a:cubicBezTo>
                  <a:cubicBezTo>
                    <a:pt x="6792" y="13955"/>
                    <a:pt x="6622" y="13976"/>
                    <a:pt x="6548" y="13987"/>
                  </a:cubicBezTo>
                  <a:cubicBezTo>
                    <a:pt x="6336" y="14029"/>
                    <a:pt x="6102" y="14050"/>
                    <a:pt x="5890" y="14082"/>
                  </a:cubicBezTo>
                  <a:cubicBezTo>
                    <a:pt x="5327" y="14167"/>
                    <a:pt x="4754" y="14242"/>
                    <a:pt x="4181" y="14295"/>
                  </a:cubicBezTo>
                  <a:cubicBezTo>
                    <a:pt x="4107" y="14305"/>
                    <a:pt x="4033" y="14305"/>
                    <a:pt x="3959" y="14316"/>
                  </a:cubicBezTo>
                  <a:cubicBezTo>
                    <a:pt x="3927" y="14326"/>
                    <a:pt x="3895" y="14305"/>
                    <a:pt x="3895" y="14263"/>
                  </a:cubicBezTo>
                  <a:close/>
                  <a:moveTo>
                    <a:pt x="8203" y="14464"/>
                  </a:moveTo>
                  <a:cubicBezTo>
                    <a:pt x="8203" y="14422"/>
                    <a:pt x="8224" y="14401"/>
                    <a:pt x="8256" y="14379"/>
                  </a:cubicBezTo>
                  <a:cubicBezTo>
                    <a:pt x="8331" y="14369"/>
                    <a:pt x="8405" y="14358"/>
                    <a:pt x="8479" y="14337"/>
                  </a:cubicBezTo>
                  <a:cubicBezTo>
                    <a:pt x="8829" y="14273"/>
                    <a:pt x="9201" y="14220"/>
                    <a:pt x="9519" y="14072"/>
                  </a:cubicBezTo>
                  <a:cubicBezTo>
                    <a:pt x="9540" y="14050"/>
                    <a:pt x="9583" y="14061"/>
                    <a:pt x="9604" y="14093"/>
                  </a:cubicBezTo>
                  <a:cubicBezTo>
                    <a:pt x="9699" y="14220"/>
                    <a:pt x="9275" y="14305"/>
                    <a:pt x="9179" y="14326"/>
                  </a:cubicBezTo>
                  <a:cubicBezTo>
                    <a:pt x="8957" y="14379"/>
                    <a:pt x="8734" y="14433"/>
                    <a:pt x="8490" y="14475"/>
                  </a:cubicBezTo>
                  <a:lnTo>
                    <a:pt x="8256" y="14517"/>
                  </a:lnTo>
                  <a:cubicBezTo>
                    <a:pt x="8246" y="14517"/>
                    <a:pt x="8203" y="14486"/>
                    <a:pt x="8203" y="14464"/>
                  </a:cubicBezTo>
                  <a:close/>
                  <a:moveTo>
                    <a:pt x="7853" y="15547"/>
                  </a:moveTo>
                  <a:cubicBezTo>
                    <a:pt x="7842" y="15515"/>
                    <a:pt x="7853" y="15472"/>
                    <a:pt x="7895" y="15462"/>
                  </a:cubicBezTo>
                  <a:cubicBezTo>
                    <a:pt x="8044" y="15409"/>
                    <a:pt x="8171" y="15356"/>
                    <a:pt x="8309" y="15303"/>
                  </a:cubicBezTo>
                  <a:cubicBezTo>
                    <a:pt x="8967" y="15016"/>
                    <a:pt x="9636" y="14719"/>
                    <a:pt x="10326" y="14486"/>
                  </a:cubicBezTo>
                  <a:cubicBezTo>
                    <a:pt x="10591" y="14401"/>
                    <a:pt x="10867" y="14316"/>
                    <a:pt x="11143" y="14242"/>
                  </a:cubicBezTo>
                  <a:cubicBezTo>
                    <a:pt x="11196" y="14220"/>
                    <a:pt x="11249" y="14210"/>
                    <a:pt x="11281" y="14273"/>
                  </a:cubicBezTo>
                  <a:cubicBezTo>
                    <a:pt x="11291" y="14316"/>
                    <a:pt x="11270" y="14348"/>
                    <a:pt x="11228" y="14358"/>
                  </a:cubicBezTo>
                  <a:cubicBezTo>
                    <a:pt x="11005" y="14422"/>
                    <a:pt x="10771" y="14475"/>
                    <a:pt x="10559" y="14539"/>
                  </a:cubicBezTo>
                  <a:cubicBezTo>
                    <a:pt x="10018" y="14719"/>
                    <a:pt x="9487" y="14942"/>
                    <a:pt x="8957" y="15165"/>
                  </a:cubicBezTo>
                  <a:cubicBezTo>
                    <a:pt x="8691" y="15281"/>
                    <a:pt x="8426" y="15388"/>
                    <a:pt x="8161" y="15494"/>
                  </a:cubicBezTo>
                  <a:cubicBezTo>
                    <a:pt x="8097" y="15526"/>
                    <a:pt x="8012" y="15547"/>
                    <a:pt x="7949" y="15579"/>
                  </a:cubicBezTo>
                  <a:cubicBezTo>
                    <a:pt x="7906" y="15600"/>
                    <a:pt x="7874" y="15589"/>
                    <a:pt x="7853" y="15547"/>
                  </a:cubicBezTo>
                  <a:close/>
                  <a:moveTo>
                    <a:pt x="4670" y="16130"/>
                  </a:moveTo>
                  <a:cubicBezTo>
                    <a:pt x="4638" y="16067"/>
                    <a:pt x="4723" y="16024"/>
                    <a:pt x="4776" y="16003"/>
                  </a:cubicBezTo>
                  <a:cubicBezTo>
                    <a:pt x="4882" y="15950"/>
                    <a:pt x="5009" y="15908"/>
                    <a:pt x="5126" y="15886"/>
                  </a:cubicBezTo>
                  <a:lnTo>
                    <a:pt x="5126" y="15886"/>
                  </a:lnTo>
                  <a:cubicBezTo>
                    <a:pt x="5540" y="15748"/>
                    <a:pt x="5975" y="15748"/>
                    <a:pt x="6410" y="15695"/>
                  </a:cubicBezTo>
                  <a:cubicBezTo>
                    <a:pt x="6569" y="15685"/>
                    <a:pt x="6728" y="15653"/>
                    <a:pt x="6887" y="15642"/>
                  </a:cubicBezTo>
                  <a:cubicBezTo>
                    <a:pt x="6972" y="15632"/>
                    <a:pt x="6993" y="15759"/>
                    <a:pt x="6898" y="15780"/>
                  </a:cubicBezTo>
                  <a:cubicBezTo>
                    <a:pt x="6293" y="15865"/>
                    <a:pt x="5667" y="15854"/>
                    <a:pt x="5083" y="16046"/>
                  </a:cubicBezTo>
                  <a:lnTo>
                    <a:pt x="5094" y="16046"/>
                  </a:lnTo>
                  <a:cubicBezTo>
                    <a:pt x="5009" y="16067"/>
                    <a:pt x="4924" y="16099"/>
                    <a:pt x="4850" y="16130"/>
                  </a:cubicBezTo>
                  <a:cubicBezTo>
                    <a:pt x="4776" y="16162"/>
                    <a:pt x="4701" y="16205"/>
                    <a:pt x="4670" y="16130"/>
                  </a:cubicBezTo>
                  <a:close/>
                  <a:moveTo>
                    <a:pt x="1645" y="16332"/>
                  </a:moveTo>
                  <a:cubicBezTo>
                    <a:pt x="1582" y="16268"/>
                    <a:pt x="1666" y="16215"/>
                    <a:pt x="1719" y="16173"/>
                  </a:cubicBezTo>
                  <a:cubicBezTo>
                    <a:pt x="1804" y="16120"/>
                    <a:pt x="1889" y="16067"/>
                    <a:pt x="1995" y="16014"/>
                  </a:cubicBezTo>
                  <a:cubicBezTo>
                    <a:pt x="2377" y="15812"/>
                    <a:pt x="2802" y="15674"/>
                    <a:pt x="3216" y="15536"/>
                  </a:cubicBezTo>
                  <a:cubicBezTo>
                    <a:pt x="3492" y="15462"/>
                    <a:pt x="3768" y="15388"/>
                    <a:pt x="4054" y="15313"/>
                  </a:cubicBezTo>
                  <a:cubicBezTo>
                    <a:pt x="4330" y="15228"/>
                    <a:pt x="4606" y="15122"/>
                    <a:pt x="4903" y="15069"/>
                  </a:cubicBezTo>
                  <a:cubicBezTo>
                    <a:pt x="5572" y="14963"/>
                    <a:pt x="6282" y="14952"/>
                    <a:pt x="6951" y="14836"/>
                  </a:cubicBezTo>
                  <a:cubicBezTo>
                    <a:pt x="6993" y="14825"/>
                    <a:pt x="7057" y="14825"/>
                    <a:pt x="7078" y="14878"/>
                  </a:cubicBezTo>
                  <a:cubicBezTo>
                    <a:pt x="7089" y="14910"/>
                    <a:pt x="7057" y="14952"/>
                    <a:pt x="7025" y="14952"/>
                  </a:cubicBezTo>
                  <a:cubicBezTo>
                    <a:pt x="6293" y="15101"/>
                    <a:pt x="5540" y="15090"/>
                    <a:pt x="4807" y="15228"/>
                  </a:cubicBezTo>
                  <a:cubicBezTo>
                    <a:pt x="4563" y="15281"/>
                    <a:pt x="4330" y="15377"/>
                    <a:pt x="4075" y="15441"/>
                  </a:cubicBezTo>
                  <a:cubicBezTo>
                    <a:pt x="3555" y="15579"/>
                    <a:pt x="3046" y="15727"/>
                    <a:pt x="2547" y="15908"/>
                  </a:cubicBezTo>
                  <a:cubicBezTo>
                    <a:pt x="2271" y="16014"/>
                    <a:pt x="1995" y="16152"/>
                    <a:pt x="1751" y="16321"/>
                  </a:cubicBezTo>
                  <a:cubicBezTo>
                    <a:pt x="1719" y="16364"/>
                    <a:pt x="1677" y="16364"/>
                    <a:pt x="1645" y="16332"/>
                  </a:cubicBezTo>
                  <a:close/>
                  <a:moveTo>
                    <a:pt x="1910" y="20524"/>
                  </a:moveTo>
                  <a:cubicBezTo>
                    <a:pt x="1932" y="20471"/>
                    <a:pt x="1964" y="20460"/>
                    <a:pt x="2017" y="20471"/>
                  </a:cubicBezTo>
                  <a:cubicBezTo>
                    <a:pt x="2155" y="20471"/>
                    <a:pt x="2271" y="20428"/>
                    <a:pt x="2388" y="20396"/>
                  </a:cubicBezTo>
                  <a:cubicBezTo>
                    <a:pt x="2802" y="20248"/>
                    <a:pt x="3226" y="20099"/>
                    <a:pt x="3640" y="19940"/>
                  </a:cubicBezTo>
                  <a:cubicBezTo>
                    <a:pt x="4075" y="19781"/>
                    <a:pt x="4489" y="19558"/>
                    <a:pt x="4914" y="19346"/>
                  </a:cubicBezTo>
                  <a:cubicBezTo>
                    <a:pt x="5327" y="19144"/>
                    <a:pt x="5741" y="18964"/>
                    <a:pt x="6166" y="18783"/>
                  </a:cubicBezTo>
                  <a:cubicBezTo>
                    <a:pt x="6251" y="18762"/>
                    <a:pt x="6304" y="18879"/>
                    <a:pt x="6219" y="18911"/>
                  </a:cubicBezTo>
                  <a:cubicBezTo>
                    <a:pt x="5741" y="19102"/>
                    <a:pt x="5285" y="19303"/>
                    <a:pt x="4829" y="19547"/>
                  </a:cubicBezTo>
                  <a:cubicBezTo>
                    <a:pt x="4309" y="19823"/>
                    <a:pt x="3778" y="20057"/>
                    <a:pt x="3226" y="20248"/>
                  </a:cubicBezTo>
                  <a:cubicBezTo>
                    <a:pt x="3046" y="20290"/>
                    <a:pt x="1900" y="20800"/>
                    <a:pt x="1910" y="20524"/>
                  </a:cubicBezTo>
                  <a:close/>
                  <a:moveTo>
                    <a:pt x="15302" y="8745"/>
                  </a:moveTo>
                  <a:cubicBezTo>
                    <a:pt x="15324" y="8830"/>
                    <a:pt x="15207" y="8883"/>
                    <a:pt x="15175" y="8798"/>
                  </a:cubicBezTo>
                  <a:cubicBezTo>
                    <a:pt x="15122" y="8564"/>
                    <a:pt x="15122" y="8320"/>
                    <a:pt x="15101" y="8087"/>
                  </a:cubicBezTo>
                  <a:cubicBezTo>
                    <a:pt x="15101" y="8044"/>
                    <a:pt x="15122" y="8012"/>
                    <a:pt x="15154" y="8002"/>
                  </a:cubicBezTo>
                  <a:cubicBezTo>
                    <a:pt x="15196" y="8002"/>
                    <a:pt x="15218" y="8034"/>
                    <a:pt x="15228" y="8055"/>
                  </a:cubicBezTo>
                  <a:cubicBezTo>
                    <a:pt x="15249" y="8161"/>
                    <a:pt x="15249" y="8278"/>
                    <a:pt x="15260" y="8384"/>
                  </a:cubicBezTo>
                  <a:cubicBezTo>
                    <a:pt x="15271" y="8511"/>
                    <a:pt x="15271" y="8628"/>
                    <a:pt x="15302" y="8745"/>
                  </a:cubicBezTo>
                  <a:close/>
                  <a:moveTo>
                    <a:pt x="14581" y="12703"/>
                  </a:moveTo>
                  <a:cubicBezTo>
                    <a:pt x="14400" y="12522"/>
                    <a:pt x="14252" y="12310"/>
                    <a:pt x="14082" y="12119"/>
                  </a:cubicBezTo>
                  <a:cubicBezTo>
                    <a:pt x="13732" y="11695"/>
                    <a:pt x="13350" y="11291"/>
                    <a:pt x="12915" y="10962"/>
                  </a:cubicBezTo>
                  <a:cubicBezTo>
                    <a:pt x="12841" y="10909"/>
                    <a:pt x="12925" y="10803"/>
                    <a:pt x="12989" y="10856"/>
                  </a:cubicBezTo>
                  <a:cubicBezTo>
                    <a:pt x="13456" y="11217"/>
                    <a:pt x="13870" y="11620"/>
                    <a:pt x="14220" y="12087"/>
                  </a:cubicBezTo>
                  <a:cubicBezTo>
                    <a:pt x="14358" y="12247"/>
                    <a:pt x="14485" y="12416"/>
                    <a:pt x="14634" y="12575"/>
                  </a:cubicBezTo>
                  <a:cubicBezTo>
                    <a:pt x="14740" y="12618"/>
                    <a:pt x="14666" y="12766"/>
                    <a:pt x="14581" y="12703"/>
                  </a:cubicBezTo>
                  <a:close/>
                  <a:moveTo>
                    <a:pt x="9201" y="11705"/>
                  </a:moveTo>
                  <a:cubicBezTo>
                    <a:pt x="9275" y="11727"/>
                    <a:pt x="9254" y="11854"/>
                    <a:pt x="9169" y="11833"/>
                  </a:cubicBezTo>
                  <a:cubicBezTo>
                    <a:pt x="9042" y="11801"/>
                    <a:pt x="8904" y="11758"/>
                    <a:pt x="8776" y="11705"/>
                  </a:cubicBezTo>
                  <a:cubicBezTo>
                    <a:pt x="8649" y="11652"/>
                    <a:pt x="8532" y="11599"/>
                    <a:pt x="8415" y="11536"/>
                  </a:cubicBezTo>
                  <a:cubicBezTo>
                    <a:pt x="8384" y="11514"/>
                    <a:pt x="8373" y="11482"/>
                    <a:pt x="8384" y="11440"/>
                  </a:cubicBezTo>
                  <a:cubicBezTo>
                    <a:pt x="8437" y="11345"/>
                    <a:pt x="8553" y="11461"/>
                    <a:pt x="8628" y="11493"/>
                  </a:cubicBezTo>
                  <a:cubicBezTo>
                    <a:pt x="8808" y="11589"/>
                    <a:pt x="8999" y="11652"/>
                    <a:pt x="9201" y="11705"/>
                  </a:cubicBezTo>
                  <a:close/>
                  <a:moveTo>
                    <a:pt x="8904" y="12066"/>
                  </a:moveTo>
                  <a:cubicBezTo>
                    <a:pt x="8988" y="12087"/>
                    <a:pt x="8946" y="12225"/>
                    <a:pt x="8851" y="12183"/>
                  </a:cubicBezTo>
                  <a:cubicBezTo>
                    <a:pt x="8405" y="12034"/>
                    <a:pt x="7927" y="11907"/>
                    <a:pt x="7492" y="11673"/>
                  </a:cubicBezTo>
                  <a:cubicBezTo>
                    <a:pt x="7227" y="11557"/>
                    <a:pt x="6962" y="11451"/>
                    <a:pt x="6696" y="11323"/>
                  </a:cubicBezTo>
                  <a:cubicBezTo>
                    <a:pt x="6484" y="11217"/>
                    <a:pt x="6304" y="11069"/>
                    <a:pt x="6123" y="10952"/>
                  </a:cubicBezTo>
                  <a:cubicBezTo>
                    <a:pt x="6017" y="10878"/>
                    <a:pt x="5900" y="10814"/>
                    <a:pt x="5784" y="10761"/>
                  </a:cubicBezTo>
                  <a:cubicBezTo>
                    <a:pt x="5731" y="10740"/>
                    <a:pt x="5625" y="10718"/>
                    <a:pt x="5667" y="10644"/>
                  </a:cubicBezTo>
                  <a:cubicBezTo>
                    <a:pt x="5720" y="10538"/>
                    <a:pt x="5879" y="10665"/>
                    <a:pt x="5943" y="10697"/>
                  </a:cubicBezTo>
                  <a:cubicBezTo>
                    <a:pt x="6282" y="10867"/>
                    <a:pt x="6558" y="11111"/>
                    <a:pt x="6887" y="11270"/>
                  </a:cubicBezTo>
                  <a:cubicBezTo>
                    <a:pt x="7153" y="11387"/>
                    <a:pt x="7418" y="11493"/>
                    <a:pt x="7673" y="11610"/>
                  </a:cubicBezTo>
                  <a:cubicBezTo>
                    <a:pt x="7853" y="11705"/>
                    <a:pt x="8044" y="11780"/>
                    <a:pt x="8246" y="11854"/>
                  </a:cubicBezTo>
                  <a:cubicBezTo>
                    <a:pt x="8468" y="11918"/>
                    <a:pt x="8681" y="11981"/>
                    <a:pt x="8904" y="12066"/>
                  </a:cubicBezTo>
                  <a:close/>
                  <a:moveTo>
                    <a:pt x="12734" y="9689"/>
                  </a:moveTo>
                  <a:cubicBezTo>
                    <a:pt x="12703" y="9678"/>
                    <a:pt x="12681" y="9636"/>
                    <a:pt x="12671" y="9604"/>
                  </a:cubicBezTo>
                  <a:cubicBezTo>
                    <a:pt x="12618" y="9519"/>
                    <a:pt x="12575" y="9434"/>
                    <a:pt x="12543" y="9339"/>
                  </a:cubicBezTo>
                  <a:cubicBezTo>
                    <a:pt x="12374" y="9021"/>
                    <a:pt x="12172" y="8734"/>
                    <a:pt x="11960" y="8458"/>
                  </a:cubicBezTo>
                  <a:cubicBezTo>
                    <a:pt x="11907" y="8384"/>
                    <a:pt x="12013" y="8310"/>
                    <a:pt x="12066" y="8373"/>
                  </a:cubicBezTo>
                  <a:cubicBezTo>
                    <a:pt x="12236" y="8596"/>
                    <a:pt x="12405" y="8840"/>
                    <a:pt x="12554" y="9084"/>
                  </a:cubicBezTo>
                  <a:cubicBezTo>
                    <a:pt x="12650" y="9243"/>
                    <a:pt x="12724" y="9424"/>
                    <a:pt x="12819" y="9583"/>
                  </a:cubicBezTo>
                  <a:cubicBezTo>
                    <a:pt x="12809" y="9562"/>
                    <a:pt x="12809" y="9562"/>
                    <a:pt x="12787" y="9562"/>
                  </a:cubicBezTo>
                  <a:cubicBezTo>
                    <a:pt x="12872" y="9594"/>
                    <a:pt x="12819" y="9710"/>
                    <a:pt x="12734" y="9689"/>
                  </a:cubicBezTo>
                  <a:close/>
                  <a:moveTo>
                    <a:pt x="12490" y="8416"/>
                  </a:moveTo>
                  <a:cubicBezTo>
                    <a:pt x="12310" y="8012"/>
                    <a:pt x="12098" y="7620"/>
                    <a:pt x="11854" y="7270"/>
                  </a:cubicBezTo>
                  <a:cubicBezTo>
                    <a:pt x="11801" y="7206"/>
                    <a:pt x="11907" y="7132"/>
                    <a:pt x="11960" y="7195"/>
                  </a:cubicBezTo>
                  <a:cubicBezTo>
                    <a:pt x="12225" y="7556"/>
                    <a:pt x="12437" y="7949"/>
                    <a:pt x="12618" y="8363"/>
                  </a:cubicBezTo>
                  <a:cubicBezTo>
                    <a:pt x="12650" y="8426"/>
                    <a:pt x="12522" y="8479"/>
                    <a:pt x="12490" y="8416"/>
                  </a:cubicBezTo>
                  <a:close/>
                  <a:moveTo>
                    <a:pt x="11801" y="10368"/>
                  </a:moveTo>
                  <a:cubicBezTo>
                    <a:pt x="11769" y="10474"/>
                    <a:pt x="11663" y="10400"/>
                    <a:pt x="11610" y="10347"/>
                  </a:cubicBezTo>
                  <a:cubicBezTo>
                    <a:pt x="11461" y="10220"/>
                    <a:pt x="11344" y="10060"/>
                    <a:pt x="11196" y="9912"/>
                  </a:cubicBezTo>
                  <a:cubicBezTo>
                    <a:pt x="11174" y="9891"/>
                    <a:pt x="11185" y="9848"/>
                    <a:pt x="11217" y="9816"/>
                  </a:cubicBezTo>
                  <a:cubicBezTo>
                    <a:pt x="11238" y="9795"/>
                    <a:pt x="11281" y="9806"/>
                    <a:pt x="11302" y="9838"/>
                  </a:cubicBezTo>
                  <a:lnTo>
                    <a:pt x="11588" y="10156"/>
                  </a:lnTo>
                  <a:cubicBezTo>
                    <a:pt x="11641" y="10209"/>
                    <a:pt x="11673" y="10262"/>
                    <a:pt x="11748" y="10294"/>
                  </a:cubicBezTo>
                  <a:cubicBezTo>
                    <a:pt x="11779" y="10315"/>
                    <a:pt x="11801" y="10336"/>
                    <a:pt x="11801" y="10368"/>
                  </a:cubicBezTo>
                  <a:close/>
                  <a:moveTo>
                    <a:pt x="11397" y="11907"/>
                  </a:moveTo>
                  <a:cubicBezTo>
                    <a:pt x="11450" y="11928"/>
                    <a:pt x="11514" y="11971"/>
                    <a:pt x="11493" y="12034"/>
                  </a:cubicBezTo>
                  <a:cubicBezTo>
                    <a:pt x="11482" y="12066"/>
                    <a:pt x="11429" y="12077"/>
                    <a:pt x="11397" y="12066"/>
                  </a:cubicBezTo>
                  <a:cubicBezTo>
                    <a:pt x="10952" y="11780"/>
                    <a:pt x="10495" y="11514"/>
                    <a:pt x="10071" y="11217"/>
                  </a:cubicBezTo>
                  <a:cubicBezTo>
                    <a:pt x="9636" y="10899"/>
                    <a:pt x="9233" y="10527"/>
                    <a:pt x="8776" y="10262"/>
                  </a:cubicBezTo>
                  <a:cubicBezTo>
                    <a:pt x="8267" y="9954"/>
                    <a:pt x="7747" y="9689"/>
                    <a:pt x="7344" y="9265"/>
                  </a:cubicBezTo>
                  <a:cubicBezTo>
                    <a:pt x="7163" y="9074"/>
                    <a:pt x="6951" y="8904"/>
                    <a:pt x="6866" y="8649"/>
                  </a:cubicBezTo>
                  <a:cubicBezTo>
                    <a:pt x="6834" y="8575"/>
                    <a:pt x="6972" y="8532"/>
                    <a:pt x="6993" y="8617"/>
                  </a:cubicBezTo>
                  <a:cubicBezTo>
                    <a:pt x="7004" y="8681"/>
                    <a:pt x="7057" y="8745"/>
                    <a:pt x="7100" y="8798"/>
                  </a:cubicBezTo>
                  <a:cubicBezTo>
                    <a:pt x="7322" y="9074"/>
                    <a:pt x="7588" y="9318"/>
                    <a:pt x="7874" y="9530"/>
                  </a:cubicBezTo>
                  <a:cubicBezTo>
                    <a:pt x="8150" y="9742"/>
                    <a:pt x="8458" y="9880"/>
                    <a:pt x="8755" y="10071"/>
                  </a:cubicBezTo>
                  <a:cubicBezTo>
                    <a:pt x="9264" y="10358"/>
                    <a:pt x="9699" y="10761"/>
                    <a:pt x="10177" y="11111"/>
                  </a:cubicBezTo>
                  <a:cubicBezTo>
                    <a:pt x="10453" y="11302"/>
                    <a:pt x="10750" y="11493"/>
                    <a:pt x="11058" y="11673"/>
                  </a:cubicBezTo>
                  <a:cubicBezTo>
                    <a:pt x="11164" y="11758"/>
                    <a:pt x="11281" y="11822"/>
                    <a:pt x="11397" y="11907"/>
                  </a:cubicBezTo>
                  <a:close/>
                  <a:moveTo>
                    <a:pt x="10718" y="6070"/>
                  </a:moveTo>
                  <a:cubicBezTo>
                    <a:pt x="10761" y="6145"/>
                    <a:pt x="10644" y="6198"/>
                    <a:pt x="10601" y="6113"/>
                  </a:cubicBezTo>
                  <a:cubicBezTo>
                    <a:pt x="10368" y="5667"/>
                    <a:pt x="10124" y="5200"/>
                    <a:pt x="9816" y="4786"/>
                  </a:cubicBezTo>
                  <a:cubicBezTo>
                    <a:pt x="9763" y="4723"/>
                    <a:pt x="9869" y="4648"/>
                    <a:pt x="9922" y="4712"/>
                  </a:cubicBezTo>
                  <a:cubicBezTo>
                    <a:pt x="10230" y="5126"/>
                    <a:pt x="10474" y="5604"/>
                    <a:pt x="10718" y="6070"/>
                  </a:cubicBezTo>
                  <a:close/>
                  <a:moveTo>
                    <a:pt x="17955" y="6283"/>
                  </a:moveTo>
                  <a:cubicBezTo>
                    <a:pt x="17977" y="6293"/>
                    <a:pt x="18008" y="6336"/>
                    <a:pt x="17987" y="6368"/>
                  </a:cubicBezTo>
                  <a:cubicBezTo>
                    <a:pt x="17870" y="6633"/>
                    <a:pt x="17775" y="6919"/>
                    <a:pt x="17711" y="7195"/>
                  </a:cubicBezTo>
                  <a:cubicBezTo>
                    <a:pt x="17669" y="7323"/>
                    <a:pt x="17648" y="7439"/>
                    <a:pt x="17616" y="7577"/>
                  </a:cubicBezTo>
                  <a:cubicBezTo>
                    <a:pt x="17605" y="7620"/>
                    <a:pt x="17563" y="7630"/>
                    <a:pt x="17541" y="7630"/>
                  </a:cubicBezTo>
                  <a:cubicBezTo>
                    <a:pt x="17499" y="7620"/>
                    <a:pt x="17488" y="7588"/>
                    <a:pt x="17488" y="7546"/>
                  </a:cubicBezTo>
                  <a:cubicBezTo>
                    <a:pt x="17584" y="7121"/>
                    <a:pt x="17679" y="6718"/>
                    <a:pt x="17870" y="6315"/>
                  </a:cubicBezTo>
                  <a:cubicBezTo>
                    <a:pt x="17870" y="6283"/>
                    <a:pt x="17913" y="6261"/>
                    <a:pt x="17955" y="6283"/>
                  </a:cubicBezTo>
                  <a:close/>
                  <a:moveTo>
                    <a:pt x="20343" y="5964"/>
                  </a:moveTo>
                  <a:cubicBezTo>
                    <a:pt x="20290" y="6177"/>
                    <a:pt x="20194" y="6368"/>
                    <a:pt x="20078" y="6559"/>
                  </a:cubicBezTo>
                  <a:cubicBezTo>
                    <a:pt x="19887" y="6866"/>
                    <a:pt x="19674" y="7153"/>
                    <a:pt x="19441" y="7429"/>
                  </a:cubicBezTo>
                  <a:cubicBezTo>
                    <a:pt x="19409" y="7461"/>
                    <a:pt x="19367" y="7461"/>
                    <a:pt x="19345" y="7450"/>
                  </a:cubicBezTo>
                  <a:cubicBezTo>
                    <a:pt x="19314" y="7418"/>
                    <a:pt x="19303" y="7376"/>
                    <a:pt x="19335" y="7354"/>
                  </a:cubicBezTo>
                  <a:cubicBezTo>
                    <a:pt x="19399" y="7270"/>
                    <a:pt x="19462" y="7185"/>
                    <a:pt x="19526" y="7100"/>
                  </a:cubicBezTo>
                  <a:cubicBezTo>
                    <a:pt x="19812" y="6739"/>
                    <a:pt x="20078" y="6368"/>
                    <a:pt x="20194" y="5933"/>
                  </a:cubicBezTo>
                  <a:cubicBezTo>
                    <a:pt x="20205" y="5890"/>
                    <a:pt x="20247" y="5879"/>
                    <a:pt x="20269" y="5890"/>
                  </a:cubicBezTo>
                  <a:cubicBezTo>
                    <a:pt x="20343" y="5879"/>
                    <a:pt x="20354" y="5922"/>
                    <a:pt x="20343" y="5964"/>
                  </a:cubicBezTo>
                  <a:close/>
                  <a:moveTo>
                    <a:pt x="22338" y="6739"/>
                  </a:moveTo>
                  <a:cubicBezTo>
                    <a:pt x="22433" y="6813"/>
                    <a:pt x="22274" y="6941"/>
                    <a:pt x="22232" y="7004"/>
                  </a:cubicBezTo>
                  <a:cubicBezTo>
                    <a:pt x="22094" y="7185"/>
                    <a:pt x="21935" y="7323"/>
                    <a:pt x="21776" y="7471"/>
                  </a:cubicBezTo>
                  <a:cubicBezTo>
                    <a:pt x="21744" y="7503"/>
                    <a:pt x="21691" y="7514"/>
                    <a:pt x="21669" y="7471"/>
                  </a:cubicBezTo>
                  <a:cubicBezTo>
                    <a:pt x="21638" y="7450"/>
                    <a:pt x="21638" y="7408"/>
                    <a:pt x="21669" y="7376"/>
                  </a:cubicBezTo>
                  <a:cubicBezTo>
                    <a:pt x="21882" y="7185"/>
                    <a:pt x="22094" y="6994"/>
                    <a:pt x="22253" y="6760"/>
                  </a:cubicBezTo>
                  <a:cubicBezTo>
                    <a:pt x="22274" y="6739"/>
                    <a:pt x="22317" y="6728"/>
                    <a:pt x="22338" y="6739"/>
                  </a:cubicBezTo>
                  <a:close/>
                  <a:moveTo>
                    <a:pt x="22975" y="4882"/>
                  </a:moveTo>
                  <a:cubicBezTo>
                    <a:pt x="23007" y="4903"/>
                    <a:pt x="23028" y="4935"/>
                    <a:pt x="23017" y="4977"/>
                  </a:cubicBezTo>
                  <a:cubicBezTo>
                    <a:pt x="22847" y="5381"/>
                    <a:pt x="22624" y="5731"/>
                    <a:pt x="22412" y="6124"/>
                  </a:cubicBezTo>
                  <a:cubicBezTo>
                    <a:pt x="22370" y="6177"/>
                    <a:pt x="22359" y="6315"/>
                    <a:pt x="22264" y="6293"/>
                  </a:cubicBezTo>
                  <a:cubicBezTo>
                    <a:pt x="22158" y="6240"/>
                    <a:pt x="22285" y="6092"/>
                    <a:pt x="22317" y="6017"/>
                  </a:cubicBezTo>
                  <a:cubicBezTo>
                    <a:pt x="22444" y="5773"/>
                    <a:pt x="22593" y="5540"/>
                    <a:pt x="22720" y="5285"/>
                  </a:cubicBezTo>
                  <a:cubicBezTo>
                    <a:pt x="22794" y="5168"/>
                    <a:pt x="22847" y="5041"/>
                    <a:pt x="22900" y="4924"/>
                  </a:cubicBezTo>
                  <a:cubicBezTo>
                    <a:pt x="22900" y="4882"/>
                    <a:pt x="22943" y="4861"/>
                    <a:pt x="22975" y="4882"/>
                  </a:cubicBezTo>
                  <a:close/>
                  <a:moveTo>
                    <a:pt x="20629" y="8225"/>
                  </a:moveTo>
                  <a:cubicBezTo>
                    <a:pt x="20661" y="8256"/>
                    <a:pt x="20661" y="8299"/>
                    <a:pt x="20629" y="8320"/>
                  </a:cubicBezTo>
                  <a:cubicBezTo>
                    <a:pt x="20428" y="8490"/>
                    <a:pt x="20205" y="8639"/>
                    <a:pt x="20035" y="8830"/>
                  </a:cubicBezTo>
                  <a:cubicBezTo>
                    <a:pt x="20025" y="8851"/>
                    <a:pt x="19972" y="8883"/>
                    <a:pt x="19940" y="8851"/>
                  </a:cubicBezTo>
                  <a:cubicBezTo>
                    <a:pt x="19844" y="8787"/>
                    <a:pt x="19982" y="8692"/>
                    <a:pt x="20035" y="8639"/>
                  </a:cubicBezTo>
                  <a:cubicBezTo>
                    <a:pt x="20152" y="8532"/>
                    <a:pt x="20290" y="8437"/>
                    <a:pt x="20407" y="8331"/>
                  </a:cubicBezTo>
                  <a:cubicBezTo>
                    <a:pt x="20470" y="8299"/>
                    <a:pt x="20555" y="8150"/>
                    <a:pt x="20629" y="8225"/>
                  </a:cubicBezTo>
                  <a:close/>
                  <a:moveTo>
                    <a:pt x="17138" y="2441"/>
                  </a:moveTo>
                  <a:cubicBezTo>
                    <a:pt x="17138" y="2484"/>
                    <a:pt x="17117" y="2516"/>
                    <a:pt x="17075" y="2516"/>
                  </a:cubicBezTo>
                  <a:cubicBezTo>
                    <a:pt x="17032" y="2516"/>
                    <a:pt x="17011" y="2484"/>
                    <a:pt x="17011" y="2441"/>
                  </a:cubicBezTo>
                  <a:cubicBezTo>
                    <a:pt x="17011" y="2325"/>
                    <a:pt x="17022" y="1433"/>
                    <a:pt x="17223" y="1539"/>
                  </a:cubicBezTo>
                  <a:cubicBezTo>
                    <a:pt x="17266" y="1571"/>
                    <a:pt x="17244" y="1624"/>
                    <a:pt x="17234" y="1667"/>
                  </a:cubicBezTo>
                  <a:cubicBezTo>
                    <a:pt x="17181" y="1805"/>
                    <a:pt x="17170" y="1964"/>
                    <a:pt x="17159" y="2112"/>
                  </a:cubicBezTo>
                  <a:cubicBezTo>
                    <a:pt x="17159" y="2229"/>
                    <a:pt x="17138" y="2335"/>
                    <a:pt x="17138" y="2441"/>
                  </a:cubicBezTo>
                  <a:close/>
                  <a:moveTo>
                    <a:pt x="17616" y="3736"/>
                  </a:moveTo>
                  <a:cubicBezTo>
                    <a:pt x="17616" y="3821"/>
                    <a:pt x="17488" y="3821"/>
                    <a:pt x="17488" y="3736"/>
                  </a:cubicBezTo>
                  <a:cubicBezTo>
                    <a:pt x="17531" y="3237"/>
                    <a:pt x="17552" y="2749"/>
                    <a:pt x="17637" y="2261"/>
                  </a:cubicBezTo>
                  <a:cubicBezTo>
                    <a:pt x="17711" y="1805"/>
                    <a:pt x="17860" y="1380"/>
                    <a:pt x="17987" y="956"/>
                  </a:cubicBezTo>
                  <a:cubicBezTo>
                    <a:pt x="18019" y="881"/>
                    <a:pt x="18136" y="903"/>
                    <a:pt x="18125" y="998"/>
                  </a:cubicBezTo>
                  <a:cubicBezTo>
                    <a:pt x="17913" y="1635"/>
                    <a:pt x="17722" y="2282"/>
                    <a:pt x="17701" y="2951"/>
                  </a:cubicBezTo>
                  <a:cubicBezTo>
                    <a:pt x="17658" y="3216"/>
                    <a:pt x="17637" y="3471"/>
                    <a:pt x="17616" y="3736"/>
                  </a:cubicBezTo>
                  <a:close/>
                  <a:moveTo>
                    <a:pt x="22900" y="2197"/>
                  </a:moveTo>
                  <a:cubicBezTo>
                    <a:pt x="22784" y="2675"/>
                    <a:pt x="22646" y="3163"/>
                    <a:pt x="22423" y="3598"/>
                  </a:cubicBezTo>
                  <a:cubicBezTo>
                    <a:pt x="22189" y="4033"/>
                    <a:pt x="21860" y="4404"/>
                    <a:pt x="21627" y="4850"/>
                  </a:cubicBezTo>
                  <a:cubicBezTo>
                    <a:pt x="21478" y="5126"/>
                    <a:pt x="21362" y="5413"/>
                    <a:pt x="21266" y="5710"/>
                  </a:cubicBezTo>
                  <a:cubicBezTo>
                    <a:pt x="21234" y="5784"/>
                    <a:pt x="21118" y="5763"/>
                    <a:pt x="21128" y="5667"/>
                  </a:cubicBezTo>
                  <a:cubicBezTo>
                    <a:pt x="21277" y="5253"/>
                    <a:pt x="21447" y="4850"/>
                    <a:pt x="21691" y="4479"/>
                  </a:cubicBezTo>
                  <a:cubicBezTo>
                    <a:pt x="21860" y="4213"/>
                    <a:pt x="22051" y="3959"/>
                    <a:pt x="22221" y="3683"/>
                  </a:cubicBezTo>
                  <a:cubicBezTo>
                    <a:pt x="22497" y="3216"/>
                    <a:pt x="22646" y="2664"/>
                    <a:pt x="22762" y="2155"/>
                  </a:cubicBezTo>
                  <a:cubicBezTo>
                    <a:pt x="22794" y="2070"/>
                    <a:pt x="22911" y="2112"/>
                    <a:pt x="22900" y="2197"/>
                  </a:cubicBezTo>
                  <a:close/>
                  <a:moveTo>
                    <a:pt x="20269" y="1624"/>
                  </a:moveTo>
                  <a:cubicBezTo>
                    <a:pt x="20184" y="2049"/>
                    <a:pt x="20056" y="2462"/>
                    <a:pt x="19919" y="2866"/>
                  </a:cubicBezTo>
                  <a:cubicBezTo>
                    <a:pt x="19812" y="3152"/>
                    <a:pt x="19706" y="3428"/>
                    <a:pt x="19579" y="3693"/>
                  </a:cubicBezTo>
                  <a:cubicBezTo>
                    <a:pt x="19568" y="3725"/>
                    <a:pt x="19526" y="3746"/>
                    <a:pt x="19494" y="3725"/>
                  </a:cubicBezTo>
                  <a:cubicBezTo>
                    <a:pt x="19452" y="3715"/>
                    <a:pt x="19441" y="3683"/>
                    <a:pt x="19452" y="3640"/>
                  </a:cubicBezTo>
                  <a:cubicBezTo>
                    <a:pt x="19674" y="3089"/>
                    <a:pt x="19897" y="2537"/>
                    <a:pt x="20046" y="1964"/>
                  </a:cubicBezTo>
                  <a:cubicBezTo>
                    <a:pt x="20163" y="1529"/>
                    <a:pt x="20205" y="1062"/>
                    <a:pt x="20407" y="637"/>
                  </a:cubicBezTo>
                  <a:cubicBezTo>
                    <a:pt x="20449" y="563"/>
                    <a:pt x="20587" y="574"/>
                    <a:pt x="20566" y="680"/>
                  </a:cubicBezTo>
                  <a:cubicBezTo>
                    <a:pt x="20555" y="701"/>
                    <a:pt x="20534" y="722"/>
                    <a:pt x="20513" y="733"/>
                  </a:cubicBezTo>
                  <a:lnTo>
                    <a:pt x="20513" y="733"/>
                  </a:lnTo>
                  <a:cubicBezTo>
                    <a:pt x="20396" y="1030"/>
                    <a:pt x="20343" y="1327"/>
                    <a:pt x="20269" y="1624"/>
                  </a:cubicBezTo>
                  <a:close/>
                  <a:moveTo>
                    <a:pt x="16480" y="6686"/>
                  </a:moveTo>
                  <a:cubicBezTo>
                    <a:pt x="16480" y="6728"/>
                    <a:pt x="16438" y="6760"/>
                    <a:pt x="16395" y="6739"/>
                  </a:cubicBezTo>
                  <a:cubicBezTo>
                    <a:pt x="16364" y="6739"/>
                    <a:pt x="16332" y="6707"/>
                    <a:pt x="16342" y="6665"/>
                  </a:cubicBezTo>
                  <a:cubicBezTo>
                    <a:pt x="16491" y="5805"/>
                    <a:pt x="16544" y="4935"/>
                    <a:pt x="16767" y="4086"/>
                  </a:cubicBezTo>
                  <a:cubicBezTo>
                    <a:pt x="16820" y="3895"/>
                    <a:pt x="16873" y="3693"/>
                    <a:pt x="16947" y="3502"/>
                  </a:cubicBezTo>
                  <a:cubicBezTo>
                    <a:pt x="16947" y="3492"/>
                    <a:pt x="16958" y="3481"/>
                    <a:pt x="16968" y="3471"/>
                  </a:cubicBezTo>
                  <a:cubicBezTo>
                    <a:pt x="17022" y="3439"/>
                    <a:pt x="17085" y="3492"/>
                    <a:pt x="17064" y="3545"/>
                  </a:cubicBezTo>
                  <a:cubicBezTo>
                    <a:pt x="16756" y="4404"/>
                    <a:pt x="16661" y="5328"/>
                    <a:pt x="16533" y="6230"/>
                  </a:cubicBezTo>
                  <a:cubicBezTo>
                    <a:pt x="16533" y="6368"/>
                    <a:pt x="16502" y="6527"/>
                    <a:pt x="16480" y="66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Artists of Dadaism by Slidesgo">
  <a:themeElements>
    <a:clrScheme name="Simple Light">
      <a:dk1>
        <a:srgbClr val="FFFFFF"/>
      </a:dk1>
      <a:lt1>
        <a:srgbClr val="2F3125"/>
      </a:lt1>
      <a:dk2>
        <a:srgbClr val="E6D6B6"/>
      </a:dk2>
      <a:lt2>
        <a:srgbClr val="648B45"/>
      </a:lt2>
      <a:accent1>
        <a:srgbClr val="768470"/>
      </a:accent1>
      <a:accent2>
        <a:srgbClr val="AA4548"/>
      </a:accent2>
      <a:accent3>
        <a:srgbClr val="815571"/>
      </a:accent3>
      <a:accent4>
        <a:srgbClr val="68798A"/>
      </a:accent4>
      <a:accent5>
        <a:srgbClr val="37395F"/>
      </a:accent5>
      <a:accent6>
        <a:srgbClr val="B3813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4287</TotalTime>
  <Words>364</Words>
  <Application>Microsoft Office PowerPoint</Application>
  <PresentationFormat>On-screen Show (16:9)</PresentationFormat>
  <Paragraphs>46</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Bebas Neue</vt:lpstr>
      <vt:lpstr>Arial</vt:lpstr>
      <vt:lpstr>Calibri Light</vt:lpstr>
      <vt:lpstr>Alata</vt:lpstr>
      <vt:lpstr>Familjen Grotesk</vt:lpstr>
      <vt:lpstr>Artists of Dadaism by Slidesgo</vt:lpstr>
      <vt:lpstr>Welcome to Visual 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EXPECT  IN ART CLASS</vt:lpstr>
      <vt:lpstr>25%</vt:lpstr>
      <vt:lpstr>Sketchbook expectations</vt:lpstr>
      <vt:lpstr>PowerPoint Presentation</vt:lpstr>
      <vt:lpstr>PowerPoint Presentation</vt:lpstr>
      <vt:lpstr>PowerPoint Presentation</vt:lpstr>
      <vt:lpstr>PowerPoint Presentation</vt:lpstr>
      <vt:lpstr>Vocab…</vt:lpstr>
      <vt:lpstr>PowerPoint Presentation</vt:lpstr>
      <vt:lpstr>PowerPoint Presentation</vt:lpstr>
      <vt:lpstr>PowerPoint Presentation</vt:lpstr>
      <vt:lpstr>PowerPoint Presentation</vt:lpstr>
      <vt:lpstr>SKETCHBOOK COVERS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Fairchild, Tyler</dc:creator>
  <cp:lastModifiedBy>Fairchild, Tyler</cp:lastModifiedBy>
  <cp:revision>11</cp:revision>
  <cp:lastPrinted>2026-01-09T15:52:15Z</cp:lastPrinted>
  <dcterms:modified xsi:type="dcterms:W3CDTF">2026-03-10T20:25:13Z</dcterms:modified>
</cp:coreProperties>
</file>