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0" r:id="rId2"/>
    <p:sldId id="279" r:id="rId3"/>
    <p:sldId id="259" r:id="rId4"/>
    <p:sldId id="283" r:id="rId5"/>
    <p:sldId id="278" r:id="rId6"/>
    <p:sldId id="287" r:id="rId7"/>
    <p:sldId id="288" r:id="rId8"/>
    <p:sldId id="291" r:id="rId9"/>
    <p:sldId id="290" r:id="rId10"/>
    <p:sldId id="295" r:id="rId11"/>
    <p:sldId id="292" r:id="rId12"/>
    <p:sldId id="294" r:id="rId13"/>
    <p:sldId id="297" r:id="rId14"/>
    <p:sldId id="298" r:id="rId15"/>
    <p:sldId id="299" r:id="rId16"/>
    <p:sldId id="280" r:id="rId17"/>
    <p:sldId id="301" r:id="rId18"/>
    <p:sldId id="30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BEB9BD"/>
    <a:srgbClr val="4C6A68"/>
    <a:srgbClr val="E43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03FC2-EB97-863D-30C1-A3013E3B1CC6}" v="499" dt="2024-05-02T19:15:4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100" d="100"/>
          <a:sy n="100" d="100"/>
        </p:scale>
        <p:origin x="-600" y="-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Fairchild" userId="S::tyler.fairchild@gcpsk12.org::eac7608d-c66b-41ba-9ed7-27541438b1b2" providerId="AD" clId="Web-{BF203FC2-EB97-863D-30C1-A3013E3B1CC6}"/>
    <pc:docChg chg="addSld delSld modSld">
      <pc:chgData name="Tyler Fairchild" userId="S::tyler.fairchild@gcpsk12.org::eac7608d-c66b-41ba-9ed7-27541438b1b2" providerId="AD" clId="Web-{BF203FC2-EB97-863D-30C1-A3013E3B1CC6}" dt="2024-05-02T19:15:41.525" v="492"/>
      <pc:docMkLst>
        <pc:docMk/>
      </pc:docMkLst>
      <pc:sldChg chg="addSp delSp modSp del">
        <pc:chgData name="Tyler Fairchild" userId="S::tyler.fairchild@gcpsk12.org::eac7608d-c66b-41ba-9ed7-27541438b1b2" providerId="AD" clId="Web-{BF203FC2-EB97-863D-30C1-A3013E3B1CC6}" dt="2024-05-02T19:04:04.903" v="471"/>
        <pc:sldMkLst>
          <pc:docMk/>
          <pc:sldMk cId="1608535413" sldId="261"/>
        </pc:sldMkLst>
        <pc:spChg chg="mod">
          <ac:chgData name="Tyler Fairchild" userId="S::tyler.fairchild@gcpsk12.org::eac7608d-c66b-41ba-9ed7-27541438b1b2" providerId="AD" clId="Web-{BF203FC2-EB97-863D-30C1-A3013E3B1CC6}" dt="2024-05-02T16:09:19.518" v="9" actId="20577"/>
          <ac:spMkLst>
            <pc:docMk/>
            <pc:sldMk cId="1608535413" sldId="261"/>
            <ac:spMk id="3" creationId="{65E6E040-D490-EC4A-33FD-B64575FEF488}"/>
          </ac:spMkLst>
        </pc:spChg>
        <pc:picChg chg="add del mod">
          <ac:chgData name="Tyler Fairchild" userId="S::tyler.fairchild@gcpsk12.org::eac7608d-c66b-41ba-9ed7-27541438b1b2" providerId="AD" clId="Web-{BF203FC2-EB97-863D-30C1-A3013E3B1CC6}" dt="2024-05-02T16:09:54.503" v="15"/>
          <ac:picMkLst>
            <pc:docMk/>
            <pc:sldMk cId="1608535413" sldId="261"/>
            <ac:picMk id="2" creationId="{292DC9A6-E1D8-F7B4-49A8-55A154E9F25A}"/>
          </ac:picMkLst>
        </pc:picChg>
        <pc:picChg chg="ord">
          <ac:chgData name="Tyler Fairchild" userId="S::tyler.fairchild@gcpsk12.org::eac7608d-c66b-41ba-9ed7-27541438b1b2" providerId="AD" clId="Web-{BF203FC2-EB97-863D-30C1-A3013E3B1CC6}" dt="2024-05-02T16:09:42.925" v="14"/>
          <ac:picMkLst>
            <pc:docMk/>
            <pc:sldMk cId="1608535413" sldId="261"/>
            <ac:picMk id="1042" creationId="{C821AF2D-2AD7-CDBC-5412-57B5832BC97A}"/>
          </ac:picMkLst>
        </pc:picChg>
      </pc:sldChg>
      <pc:sldChg chg="addSp delSp modSp new del">
        <pc:chgData name="Tyler Fairchild" userId="S::tyler.fairchild@gcpsk12.org::eac7608d-c66b-41ba-9ed7-27541438b1b2" providerId="AD" clId="Web-{BF203FC2-EB97-863D-30C1-A3013E3B1CC6}" dt="2024-05-02T19:15:41.525" v="492"/>
        <pc:sldMkLst>
          <pc:docMk/>
          <pc:sldMk cId="3290540248" sldId="300"/>
        </pc:sldMkLst>
        <pc:spChg chg="del">
          <ac:chgData name="Tyler Fairchild" userId="S::tyler.fairchild@gcpsk12.org::eac7608d-c66b-41ba-9ed7-27541438b1b2" providerId="AD" clId="Web-{BF203FC2-EB97-863D-30C1-A3013E3B1CC6}" dt="2024-05-02T16:11:56.037" v="107"/>
          <ac:spMkLst>
            <pc:docMk/>
            <pc:sldMk cId="3290540248" sldId="300"/>
            <ac:spMk id="2" creationId="{984EB39F-D40D-F846-1D03-9FBA974D2519}"/>
          </ac:spMkLst>
        </pc:spChg>
        <pc:spChg chg="del">
          <ac:chgData name="Tyler Fairchild" userId="S::tyler.fairchild@gcpsk12.org::eac7608d-c66b-41ba-9ed7-27541438b1b2" providerId="AD" clId="Web-{BF203FC2-EB97-863D-30C1-A3013E3B1CC6}" dt="2024-05-02T16:10:00.582" v="17"/>
          <ac:spMkLst>
            <pc:docMk/>
            <pc:sldMk cId="3290540248" sldId="300"/>
            <ac:spMk id="3" creationId="{650E1CEB-20EA-561E-09FA-CB92B48A6E36}"/>
          </ac:spMkLst>
        </pc:spChg>
        <pc:spChg chg="add mod">
          <ac:chgData name="Tyler Fairchild" userId="S::tyler.fairchild@gcpsk12.org::eac7608d-c66b-41ba-9ed7-27541438b1b2" providerId="AD" clId="Web-{BF203FC2-EB97-863D-30C1-A3013E3B1CC6}" dt="2024-05-02T16:11:49.240" v="106" actId="20577"/>
          <ac:spMkLst>
            <pc:docMk/>
            <pc:sldMk cId="3290540248" sldId="300"/>
            <ac:spMk id="8" creationId="{91F1D91F-1749-F52C-BCBB-6EB157DBBCBB}"/>
          </ac:spMkLst>
        </pc:spChg>
        <pc:spChg chg="add mod">
          <ac:chgData name="Tyler Fairchild" userId="S::tyler.fairchild@gcpsk12.org::eac7608d-c66b-41ba-9ed7-27541438b1b2" providerId="AD" clId="Web-{BF203FC2-EB97-863D-30C1-A3013E3B1CC6}" dt="2024-05-02T16:11:56.537" v="109"/>
          <ac:spMkLst>
            <pc:docMk/>
            <pc:sldMk cId="3290540248" sldId="300"/>
            <ac:spMk id="9" creationId="{4B62A03C-F701-189A-78F8-690A0F58C77F}"/>
          </ac:spMkLst>
        </pc:spChg>
        <pc:picChg chg="add mod ord">
          <ac:chgData name="Tyler Fairchild" userId="S::tyler.fairchild@gcpsk12.org::eac7608d-c66b-41ba-9ed7-27541438b1b2" providerId="AD" clId="Web-{BF203FC2-EB97-863D-30C1-A3013E3B1CC6}" dt="2024-05-02T16:12:10.006" v="111" actId="1076"/>
          <ac:picMkLst>
            <pc:docMk/>
            <pc:sldMk cId="3290540248" sldId="300"/>
            <ac:picMk id="4" creationId="{6D37A38B-90DF-D88D-CB47-BF10C1492685}"/>
          </ac:picMkLst>
        </pc:picChg>
        <pc:picChg chg="add del mod">
          <ac:chgData name="Tyler Fairchild" userId="S::tyler.fairchild@gcpsk12.org::eac7608d-c66b-41ba-9ed7-27541438b1b2" providerId="AD" clId="Web-{BF203FC2-EB97-863D-30C1-A3013E3B1CC6}" dt="2024-05-02T16:10:16.348" v="19"/>
          <ac:picMkLst>
            <pc:docMk/>
            <pc:sldMk cId="3290540248" sldId="300"/>
            <ac:picMk id="5" creationId="{8606E921-0222-67A0-9D1A-2696C8A972F9}"/>
          </ac:picMkLst>
        </pc:picChg>
        <pc:picChg chg="add mod">
          <ac:chgData name="Tyler Fairchild" userId="S::tyler.fairchild@gcpsk12.org::eac7608d-c66b-41ba-9ed7-27541438b1b2" providerId="AD" clId="Web-{BF203FC2-EB97-863D-30C1-A3013E3B1CC6}" dt="2024-05-02T16:12:08.288" v="110" actId="1076"/>
          <ac:picMkLst>
            <pc:docMk/>
            <pc:sldMk cId="3290540248" sldId="300"/>
            <ac:picMk id="6" creationId="{DE0575BE-0078-7E88-373C-E36EB4E69090}"/>
          </ac:picMkLst>
        </pc:picChg>
      </pc:sldChg>
      <pc:sldChg chg="modSp add replId">
        <pc:chgData name="Tyler Fairchild" userId="S::tyler.fairchild@gcpsk12.org::eac7608d-c66b-41ba-9ed7-27541438b1b2" providerId="AD" clId="Web-{BF203FC2-EB97-863D-30C1-A3013E3B1CC6}" dt="2024-05-02T19:05:35.454" v="489" actId="20577"/>
        <pc:sldMkLst>
          <pc:docMk/>
          <pc:sldMk cId="3838101455" sldId="301"/>
        </pc:sldMkLst>
        <pc:spChg chg="mod">
          <ac:chgData name="Tyler Fairchild" userId="S::tyler.fairchild@gcpsk12.org::eac7608d-c66b-41ba-9ed7-27541438b1b2" providerId="AD" clId="Web-{BF203FC2-EB97-863D-30C1-A3013E3B1CC6}" dt="2024-05-02T19:05:35.454" v="489" actId="20577"/>
          <ac:spMkLst>
            <pc:docMk/>
            <pc:sldMk cId="3838101455" sldId="301"/>
            <ac:spMk id="3" creationId="{65E6E040-D490-EC4A-33FD-B64575FEF488}"/>
          </ac:spMkLst>
        </pc:spChg>
        <pc:spChg chg="mod">
          <ac:chgData name="Tyler Fairchild" userId="S::tyler.fairchild@gcpsk12.org::eac7608d-c66b-41ba-9ed7-27541438b1b2" providerId="AD" clId="Web-{BF203FC2-EB97-863D-30C1-A3013E3B1CC6}" dt="2024-05-02T19:05:20.500" v="481" actId="20577"/>
          <ac:spMkLst>
            <pc:docMk/>
            <pc:sldMk cId="3838101455" sldId="301"/>
            <ac:spMk id="8" creationId="{07720E68-4EBD-DCE7-B880-AC1E6EA2CFAD}"/>
          </ac:spMkLst>
        </pc:spChg>
      </pc:sldChg>
      <pc:sldChg chg="addSp delSp modSp new mod setBg">
        <pc:chgData name="Tyler Fairchild" userId="S::tyler.fairchild@gcpsk12.org::eac7608d-c66b-41ba-9ed7-27541438b1b2" providerId="AD" clId="Web-{BF203FC2-EB97-863D-30C1-A3013E3B1CC6}" dt="2024-05-02T19:04:27.717" v="476" actId="20577"/>
        <pc:sldMkLst>
          <pc:docMk/>
          <pc:sldMk cId="1255080226" sldId="302"/>
        </pc:sldMkLst>
        <pc:spChg chg="mod ord">
          <ac:chgData name="Tyler Fairchild" userId="S::tyler.fairchild@gcpsk12.org::eac7608d-c66b-41ba-9ed7-27541438b1b2" providerId="AD" clId="Web-{BF203FC2-EB97-863D-30C1-A3013E3B1CC6}" dt="2024-05-02T19:00:19.035" v="405"/>
          <ac:spMkLst>
            <pc:docMk/>
            <pc:sldMk cId="1255080226" sldId="302"/>
            <ac:spMk id="2" creationId="{299F4CD5-6FEC-B47A-D15C-4DA4F5A712D2}"/>
          </ac:spMkLst>
        </pc:spChg>
        <pc:spChg chg="mod ord">
          <ac:chgData name="Tyler Fairchild" userId="S::tyler.fairchild@gcpsk12.org::eac7608d-c66b-41ba-9ed7-27541438b1b2" providerId="AD" clId="Web-{BF203FC2-EB97-863D-30C1-A3013E3B1CC6}" dt="2024-05-02T19:04:27.717" v="476" actId="20577"/>
          <ac:spMkLst>
            <pc:docMk/>
            <pc:sldMk cId="1255080226" sldId="302"/>
            <ac:spMk id="3" creationId="{243206AE-3DCB-D97C-FB31-0CBCC092232F}"/>
          </ac:spMkLst>
        </pc:spChg>
        <pc:spChg chg="add del mod">
          <ac:chgData name="Tyler Fairchild" userId="S::tyler.fairchild@gcpsk12.org::eac7608d-c66b-41ba-9ed7-27541438b1b2" providerId="AD" clId="Web-{BF203FC2-EB97-863D-30C1-A3013E3B1CC6}" dt="2024-05-02T18:56:17.010" v="291"/>
          <ac:spMkLst>
            <pc:docMk/>
            <pc:sldMk cId="1255080226" sldId="302"/>
            <ac:spMk id="7" creationId="{AF4FC6FD-6BB8-1908-6589-AF6E4561E0D7}"/>
          </ac:spMkLst>
        </pc:spChg>
        <pc:spChg chg="add del mod">
          <ac:chgData name="Tyler Fairchild" userId="S::tyler.fairchild@gcpsk12.org::eac7608d-c66b-41ba-9ed7-27541438b1b2" providerId="AD" clId="Web-{BF203FC2-EB97-863D-30C1-A3013E3B1CC6}" dt="2024-05-02T18:56:21.822" v="294"/>
          <ac:spMkLst>
            <pc:docMk/>
            <pc:sldMk cId="1255080226" sldId="302"/>
            <ac:spMk id="8" creationId="{28DCC46E-A329-04B0-24E0-8B5778A55644}"/>
          </ac:spMkLst>
        </pc:spChg>
        <pc:spChg chg="add del">
          <ac:chgData name="Tyler Fairchild" userId="S::tyler.fairchild@gcpsk12.org::eac7608d-c66b-41ba-9ed7-27541438b1b2" providerId="AD" clId="Web-{BF203FC2-EB97-863D-30C1-A3013E3B1CC6}" dt="2024-05-02T18:55:51.040" v="283"/>
          <ac:spMkLst>
            <pc:docMk/>
            <pc:sldMk cId="1255080226" sldId="302"/>
            <ac:spMk id="9" creationId="{35C3D674-3D59-4E93-80CA-0C0A9095E816}"/>
          </ac:spMkLst>
        </pc:spChg>
        <pc:spChg chg="add mod">
          <ac:chgData name="Tyler Fairchild" userId="S::tyler.fairchild@gcpsk12.org::eac7608d-c66b-41ba-9ed7-27541438b1b2" providerId="AD" clId="Web-{BF203FC2-EB97-863D-30C1-A3013E3B1CC6}" dt="2024-05-02T18:58:32.812" v="337" actId="20577"/>
          <ac:spMkLst>
            <pc:docMk/>
            <pc:sldMk cId="1255080226" sldId="302"/>
            <ac:spMk id="12" creationId="{20C39732-0054-21A7-0A67-C23AF02B4A27}"/>
          </ac:spMkLst>
        </pc:spChg>
        <pc:spChg chg="add del">
          <ac:chgData name="Tyler Fairchild" userId="S::tyler.fairchild@gcpsk12.org::eac7608d-c66b-41ba-9ed7-27541438b1b2" providerId="AD" clId="Web-{BF203FC2-EB97-863D-30C1-A3013E3B1CC6}" dt="2024-05-02T18:55:51.040" v="283"/>
          <ac:spMkLst>
            <pc:docMk/>
            <pc:sldMk cId="1255080226" sldId="302"/>
            <ac:spMk id="13" creationId="{EF2A81E1-BCBE-426B-8C09-33274E69409D}"/>
          </ac:spMkLst>
        </pc:spChg>
        <pc:spChg chg="add mod">
          <ac:chgData name="Tyler Fairchild" userId="S::tyler.fairchild@gcpsk12.org::eac7608d-c66b-41ba-9ed7-27541438b1b2" providerId="AD" clId="Web-{BF203FC2-EB97-863D-30C1-A3013E3B1CC6}" dt="2024-05-02T19:00:59.177" v="447" actId="20577"/>
          <ac:spMkLst>
            <pc:docMk/>
            <pc:sldMk cId="1255080226" sldId="302"/>
            <ac:spMk id="16" creationId="{C90F1ADC-3497-11D1-407E-A4A481C30214}"/>
          </ac:spMkLst>
        </pc:spChg>
        <pc:spChg chg="add mod ord">
          <ac:chgData name="Tyler Fairchild" userId="S::tyler.fairchild@gcpsk12.org::eac7608d-c66b-41ba-9ed7-27541438b1b2" providerId="AD" clId="Web-{BF203FC2-EB97-863D-30C1-A3013E3B1CC6}" dt="2024-05-02T18:59:54.815" v="398"/>
          <ac:spMkLst>
            <pc:docMk/>
            <pc:sldMk cId="1255080226" sldId="302"/>
            <ac:spMk id="19" creationId="{EF1360E0-3E8E-374C-A5C9-36181C868834}"/>
          </ac:spMkLst>
        </pc:spChg>
        <pc:spChg chg="add ord">
          <ac:chgData name="Tyler Fairchild" userId="S::tyler.fairchild@gcpsk12.org::eac7608d-c66b-41ba-9ed7-27541438b1b2" providerId="AD" clId="Web-{BF203FC2-EB97-863D-30C1-A3013E3B1CC6}" dt="2024-05-02T18:59:57.893" v="399"/>
          <ac:spMkLst>
            <pc:docMk/>
            <pc:sldMk cId="1255080226" sldId="302"/>
            <ac:spMk id="22" creationId="{33C50D3E-2B28-4271-A972-2ADB3893464B}"/>
          </ac:spMkLst>
        </pc:spChg>
        <pc:spChg chg="add ord">
          <ac:chgData name="Tyler Fairchild" userId="S::tyler.fairchild@gcpsk12.org::eac7608d-c66b-41ba-9ed7-27541438b1b2" providerId="AD" clId="Web-{BF203FC2-EB97-863D-30C1-A3013E3B1CC6}" dt="2024-05-02T19:00:02.503" v="400"/>
          <ac:spMkLst>
            <pc:docMk/>
            <pc:sldMk cId="1255080226" sldId="302"/>
            <ac:spMk id="24" creationId="{CC27B8D2-6385-4330-84C8-CEA3A8A94538}"/>
          </ac:spMkLst>
        </pc:spChg>
        <pc:picChg chg="add mod ord">
          <ac:chgData name="Tyler Fairchild" userId="S::tyler.fairchild@gcpsk12.org::eac7608d-c66b-41ba-9ed7-27541438b1b2" providerId="AD" clId="Web-{BF203FC2-EB97-863D-30C1-A3013E3B1CC6}" dt="2024-05-02T18:57:06.012" v="313" actId="14100"/>
          <ac:picMkLst>
            <pc:docMk/>
            <pc:sldMk cId="1255080226" sldId="302"/>
            <ac:picMk id="4" creationId="{3013F0DE-BB6B-832C-C6FC-FD4B8BA0A6C1}"/>
          </ac:picMkLst>
        </pc:picChg>
        <pc:picChg chg="add del mod">
          <ac:chgData name="Tyler Fairchild" userId="S::tyler.fairchild@gcpsk12.org::eac7608d-c66b-41ba-9ed7-27541438b1b2" providerId="AD" clId="Web-{BF203FC2-EB97-863D-30C1-A3013E3B1CC6}" dt="2024-05-02T18:54:46.084" v="257"/>
          <ac:picMkLst>
            <pc:docMk/>
            <pc:sldMk cId="1255080226" sldId="302"/>
            <ac:picMk id="5" creationId="{D0D1EF7B-BD43-7B78-AC40-771520431642}"/>
          </ac:picMkLst>
        </pc:picChg>
        <pc:picChg chg="add mod ord">
          <ac:chgData name="Tyler Fairchild" userId="S::tyler.fairchild@gcpsk12.org::eac7608d-c66b-41ba-9ed7-27541438b1b2" providerId="AD" clId="Web-{BF203FC2-EB97-863D-30C1-A3013E3B1CC6}" dt="2024-05-02T19:00:16.550" v="404"/>
          <ac:picMkLst>
            <pc:docMk/>
            <pc:sldMk cId="1255080226" sldId="302"/>
            <ac:picMk id="6" creationId="{E60FBB82-DCB7-97AA-8446-266587C768B5}"/>
          </ac:picMkLst>
        </pc:picChg>
        <pc:picChg chg="add del">
          <ac:chgData name="Tyler Fairchild" userId="S::tyler.fairchild@gcpsk12.org::eac7608d-c66b-41ba-9ed7-27541438b1b2" providerId="AD" clId="Web-{BF203FC2-EB97-863D-30C1-A3013E3B1CC6}" dt="2024-05-02T18:55:51.040" v="283"/>
          <ac:picMkLst>
            <pc:docMk/>
            <pc:sldMk cId="1255080226" sldId="302"/>
            <ac:picMk id="15" creationId="{39D1DDD4-5BB3-45BA-B9B3-06B62299AD79}"/>
          </ac:picMkLst>
        </pc:picChg>
        <pc:picChg chg="add mod">
          <ac:chgData name="Tyler Fairchild" userId="S::tyler.fairchild@gcpsk12.org::eac7608d-c66b-41ba-9ed7-27541438b1b2" providerId="AD" clId="Web-{BF203FC2-EB97-863D-30C1-A3013E3B1CC6}" dt="2024-05-02T18:58:14.374" v="334" actId="14100"/>
          <ac:picMkLst>
            <pc:docMk/>
            <pc:sldMk cId="1255080226" sldId="302"/>
            <ac:picMk id="18" creationId="{EC7410D6-199B-68E4-5327-219100C86CD9}"/>
          </ac:picMkLst>
        </pc:picChg>
        <pc:picChg chg="add">
          <ac:chgData name="Tyler Fairchild" userId="S::tyler.fairchild@gcpsk12.org::eac7608d-c66b-41ba-9ed7-27541438b1b2" providerId="AD" clId="Web-{BF203FC2-EB97-863D-30C1-A3013E3B1CC6}" dt="2024-05-02T18:55:51.040" v="283"/>
          <ac:picMkLst>
            <pc:docMk/>
            <pc:sldMk cId="1255080226" sldId="302"/>
            <ac:picMk id="28" creationId="{63A942DE-454A-4A55-BE61-7D4D5A648F16}"/>
          </ac:picMkLst>
        </pc:picChg>
        <pc:cxnChg chg="add del">
          <ac:chgData name="Tyler Fairchild" userId="S::tyler.fairchild@gcpsk12.org::eac7608d-c66b-41ba-9ed7-27541438b1b2" providerId="AD" clId="Web-{BF203FC2-EB97-863D-30C1-A3013E3B1CC6}" dt="2024-05-02T18:55:51.040" v="283"/>
          <ac:cxnSpMkLst>
            <pc:docMk/>
            <pc:sldMk cId="1255080226" sldId="302"/>
            <ac:cxnSpMk id="11" creationId="{C884B8F8-FDC9-498B-9960-5D7260AFCB03}"/>
          </ac:cxnSpMkLst>
        </pc:cxnChg>
        <pc:cxnChg chg="add del">
          <ac:chgData name="Tyler Fairchild" userId="S::tyler.fairchild@gcpsk12.org::eac7608d-c66b-41ba-9ed7-27541438b1b2" providerId="AD" clId="Web-{BF203FC2-EB97-863D-30C1-A3013E3B1CC6}" dt="2024-05-02T18:55:51.040" v="283"/>
          <ac:cxnSpMkLst>
            <pc:docMk/>
            <pc:sldMk cId="1255080226" sldId="302"/>
            <ac:cxnSpMk id="17" creationId="{A24DAE64-2302-42EA-8239-F2F0775CA5AD}"/>
          </ac:cxnSpMkLst>
        </pc:cxnChg>
        <pc:cxnChg chg="add ord">
          <ac:chgData name="Tyler Fairchild" userId="S::tyler.fairchild@gcpsk12.org::eac7608d-c66b-41ba-9ed7-27541438b1b2" providerId="AD" clId="Web-{BF203FC2-EB97-863D-30C1-A3013E3B1CC6}" dt="2024-05-02T19:00:06.206" v="401"/>
          <ac:cxnSpMkLst>
            <pc:docMk/>
            <pc:sldMk cId="1255080226" sldId="302"/>
            <ac:cxnSpMk id="26" creationId="{399B58C3-6BF0-44BC-B778-7BD1EFE73BDD}"/>
          </ac:cxnSpMkLst>
        </pc:cxnChg>
        <pc:cxnChg chg="add">
          <ac:chgData name="Tyler Fairchild" userId="S::tyler.fairchild@gcpsk12.org::eac7608d-c66b-41ba-9ed7-27541438b1b2" providerId="AD" clId="Web-{BF203FC2-EB97-863D-30C1-A3013E3B1CC6}" dt="2024-05-02T18:55:51.040" v="283"/>
          <ac:cxnSpMkLst>
            <pc:docMk/>
            <pc:sldMk cId="1255080226" sldId="302"/>
            <ac:cxnSpMk id="30" creationId="{69F81808-F6ED-4EAC-A19B-14F62BF7CC37}"/>
          </ac:cxnSpMkLst>
        </pc:cxnChg>
      </pc:sldChg>
      <pc:sldChg chg="addSp delSp modSp add replId">
        <pc:chgData name="Tyler Fairchild" userId="S::tyler.fairchild@gcpsk12.org::eac7608d-c66b-41ba-9ed7-27541438b1b2" providerId="AD" clId="Web-{BF203FC2-EB97-863D-30C1-A3013E3B1CC6}" dt="2024-05-02T19:03:49.371" v="470" actId="1076"/>
        <pc:sldMkLst>
          <pc:docMk/>
          <pc:sldMk cId="377772264" sldId="303"/>
        </pc:sldMkLst>
        <pc:spChg chg="del">
          <ac:chgData name="Tyler Fairchild" userId="S::tyler.fairchild@gcpsk12.org::eac7608d-c66b-41ba-9ed7-27541438b1b2" providerId="AD" clId="Web-{BF203FC2-EB97-863D-30C1-A3013E3B1CC6}" dt="2024-05-02T19:01:31.366" v="451"/>
          <ac:spMkLst>
            <pc:docMk/>
            <pc:sldMk cId="377772264" sldId="303"/>
            <ac:spMk id="3" creationId="{243206AE-3DCB-D97C-FB31-0CBCC092232F}"/>
          </ac:spMkLst>
        </pc:spChg>
        <pc:spChg chg="add del mod">
          <ac:chgData name="Tyler Fairchild" userId="S::tyler.fairchild@gcpsk12.org::eac7608d-c66b-41ba-9ed7-27541438b1b2" providerId="AD" clId="Web-{BF203FC2-EB97-863D-30C1-A3013E3B1CC6}" dt="2024-05-02T19:01:37.429" v="453"/>
          <ac:spMkLst>
            <pc:docMk/>
            <pc:sldMk cId="377772264" sldId="303"/>
            <ac:spMk id="7" creationId="{53323D9F-CE1D-94B3-3D23-30C6531A8E1C}"/>
          </ac:spMkLst>
        </pc:spChg>
        <pc:spChg chg="del mod">
          <ac:chgData name="Tyler Fairchild" userId="S::tyler.fairchild@gcpsk12.org::eac7608d-c66b-41ba-9ed7-27541438b1b2" providerId="AD" clId="Web-{BF203FC2-EB97-863D-30C1-A3013E3B1CC6}" dt="2024-05-02T19:03:29.761" v="464"/>
          <ac:spMkLst>
            <pc:docMk/>
            <pc:sldMk cId="377772264" sldId="303"/>
            <ac:spMk id="12" creationId="{20C39732-0054-21A7-0A67-C23AF02B4A27}"/>
          </ac:spMkLst>
        </pc:spChg>
        <pc:spChg chg="del">
          <ac:chgData name="Tyler Fairchild" userId="S::tyler.fairchild@gcpsk12.org::eac7608d-c66b-41ba-9ed7-27541438b1b2" providerId="AD" clId="Web-{BF203FC2-EB97-863D-30C1-A3013E3B1CC6}" dt="2024-05-02T19:01:39.163" v="454"/>
          <ac:spMkLst>
            <pc:docMk/>
            <pc:sldMk cId="377772264" sldId="303"/>
            <ac:spMk id="16" creationId="{C90F1ADC-3497-11D1-407E-A4A481C30214}"/>
          </ac:spMkLst>
        </pc:spChg>
        <pc:picChg chg="del">
          <ac:chgData name="Tyler Fairchild" userId="S::tyler.fairchild@gcpsk12.org::eac7608d-c66b-41ba-9ed7-27541438b1b2" providerId="AD" clId="Web-{BF203FC2-EB97-863D-30C1-A3013E3B1CC6}" dt="2024-05-02T19:01:29.022" v="450"/>
          <ac:picMkLst>
            <pc:docMk/>
            <pc:sldMk cId="377772264" sldId="303"/>
            <ac:picMk id="4" creationId="{3013F0DE-BB6B-832C-C6FC-FD4B8BA0A6C1}"/>
          </ac:picMkLst>
        </pc:picChg>
        <pc:picChg chg="del">
          <ac:chgData name="Tyler Fairchild" userId="S::tyler.fairchild@gcpsk12.org::eac7608d-c66b-41ba-9ed7-27541438b1b2" providerId="AD" clId="Web-{BF203FC2-EB97-863D-30C1-A3013E3B1CC6}" dt="2024-05-02T19:01:31.741" v="452"/>
          <ac:picMkLst>
            <pc:docMk/>
            <pc:sldMk cId="377772264" sldId="303"/>
            <ac:picMk id="6" creationId="{E60FBB82-DCB7-97AA-8446-266587C768B5}"/>
          </ac:picMkLst>
        </pc:picChg>
        <pc:picChg chg="add mod">
          <ac:chgData name="Tyler Fairchild" userId="S::tyler.fairchild@gcpsk12.org::eac7608d-c66b-41ba-9ed7-27541438b1b2" providerId="AD" clId="Web-{BF203FC2-EB97-863D-30C1-A3013E3B1CC6}" dt="2024-05-02T19:03:49.371" v="470" actId="1076"/>
          <ac:picMkLst>
            <pc:docMk/>
            <pc:sldMk cId="377772264" sldId="303"/>
            <ac:picMk id="9" creationId="{0E35F37B-C4F9-A584-BFF9-6E785BAE47BE}"/>
          </ac:picMkLst>
        </pc:picChg>
        <pc:picChg chg="add mod">
          <ac:chgData name="Tyler Fairchild" userId="S::tyler.fairchild@gcpsk12.org::eac7608d-c66b-41ba-9ed7-27541438b1b2" providerId="AD" clId="Web-{BF203FC2-EB97-863D-30C1-A3013E3B1CC6}" dt="2024-05-02T19:03:41.777" v="469" actId="1076"/>
          <ac:picMkLst>
            <pc:docMk/>
            <pc:sldMk cId="377772264" sldId="303"/>
            <ac:picMk id="10" creationId="{1D53FAB1-6741-4036-79F3-4CE1DBAFAF19}"/>
          </ac:picMkLst>
        </pc:picChg>
        <pc:picChg chg="add mod">
          <ac:chgData name="Tyler Fairchild" userId="S::tyler.fairchild@gcpsk12.org::eac7608d-c66b-41ba-9ed7-27541438b1b2" providerId="AD" clId="Web-{BF203FC2-EB97-863D-30C1-A3013E3B1CC6}" dt="2024-05-02T19:03:34.011" v="466" actId="14100"/>
          <ac:picMkLst>
            <pc:docMk/>
            <pc:sldMk cId="377772264" sldId="303"/>
            <ac:picMk id="11" creationId="{28D447A9-9A63-969C-85FB-5C6C8C7DDA7E}"/>
          </ac:picMkLst>
        </pc:picChg>
        <pc:picChg chg="del">
          <ac:chgData name="Tyler Fairchild" userId="S::tyler.fairchild@gcpsk12.org::eac7608d-c66b-41ba-9ed7-27541438b1b2" providerId="AD" clId="Web-{BF203FC2-EB97-863D-30C1-A3013E3B1CC6}" dt="2024-05-02T19:01:28.522" v="449"/>
          <ac:picMkLst>
            <pc:docMk/>
            <pc:sldMk cId="377772264" sldId="303"/>
            <ac:picMk id="18" creationId="{EC7410D6-199B-68E4-5327-219100C86CD9}"/>
          </ac:picMkLst>
        </pc:picChg>
      </pc:sldChg>
      <pc:sldChg chg="new del">
        <pc:chgData name="Tyler Fairchild" userId="S::tyler.fairchild@gcpsk12.org::eac7608d-c66b-41ba-9ed7-27541438b1b2" providerId="AD" clId="Web-{BF203FC2-EB97-863D-30C1-A3013E3B1CC6}" dt="2024-05-02T19:15:39.478" v="491"/>
        <pc:sldMkLst>
          <pc:docMk/>
          <pc:sldMk cId="1163783704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3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8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E22DE3-3D1A-4D53-B9A6-6C7463B8C992}" type="datetime1">
              <a:rPr lang="en-US" smtClean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2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11/11/2024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5.jpeg"/><Relationship Id="rId7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1" name="Rectangle 532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323" name="Picture 532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25" name="Straight Connector 532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7" name="Straight Connector 532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oana facial expressions - Disney's Moana Photo (40073702) - Fanpop">
            <a:extLst>
              <a:ext uri="{FF2B5EF4-FFF2-40B4-BE49-F238E27FC236}">
                <a16:creationId xmlns:a16="http://schemas.microsoft.com/office/drawing/2014/main" id="{E47CD4B0-CF0D-3C8F-FC98-4F37490FC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2303"/>
          <a:stretch/>
        </p:blipFill>
        <p:spPr bwMode="auto">
          <a:xfrm>
            <a:off x="1" y="3334"/>
            <a:ext cx="6130744" cy="37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oana facial expressions - Disney's Moana Photo (40073623) - Fanpop">
            <a:extLst>
              <a:ext uri="{FF2B5EF4-FFF2-40B4-BE49-F238E27FC236}">
                <a16:creationId xmlns:a16="http://schemas.microsoft.com/office/drawing/2014/main" id="{81B87F0D-1FCD-25DB-B6B2-C41921A1C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-4" b="-4"/>
          <a:stretch/>
        </p:blipFill>
        <p:spPr bwMode="auto">
          <a:xfrm>
            <a:off x="6078527" y="3152"/>
            <a:ext cx="6113474" cy="37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Art of Moana (part 1) Moana Concept Art, Pixar Concept Art, Disney ...">
            <a:extLst>
              <a:ext uri="{FF2B5EF4-FFF2-40B4-BE49-F238E27FC236}">
                <a16:creationId xmlns:a16="http://schemas.microsoft.com/office/drawing/2014/main" id="{2CE2A972-2B7A-048B-675A-A8073F45C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5"/>
          <a:stretch/>
        </p:blipFill>
        <p:spPr bwMode="auto">
          <a:xfrm>
            <a:off x="-2" y="3708398"/>
            <a:ext cx="6130743" cy="31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in on Art - character design">
            <a:extLst>
              <a:ext uri="{FF2B5EF4-FFF2-40B4-BE49-F238E27FC236}">
                <a16:creationId xmlns:a16="http://schemas.microsoft.com/office/drawing/2014/main" id="{691F1090-D1CE-1D0F-8525-45C515ABF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4" b="20142"/>
          <a:stretch/>
        </p:blipFill>
        <p:spPr bwMode="auto">
          <a:xfrm>
            <a:off x="6090101" y="3699419"/>
            <a:ext cx="6111212" cy="31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9" name="Rectangle 5328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29B4-23DF-2963-053E-8E2F6D14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E"/>
                </a:solidFill>
              </a:rPr>
              <a:t>Social emotional learning in animation</a:t>
            </a:r>
          </a:p>
        </p:txBody>
      </p:sp>
      <p:cxnSp>
        <p:nvCxnSpPr>
          <p:cNvPr id="5331" name="Straight Connector 5330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‘The Boondocks’: 15 Best Episodes | Complex">
            <a:extLst>
              <a:ext uri="{FF2B5EF4-FFF2-40B4-BE49-F238E27FC236}">
                <a16:creationId xmlns:a16="http://schemas.microsoft.com/office/drawing/2014/main" id="{41313A30-0D64-ACDD-39AD-1BF4E5B2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145143"/>
            <a:ext cx="7886700" cy="456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aichi todoroki, raichi icon, anime icon, raichi yakushi, daiya no ace ...">
            <a:extLst>
              <a:ext uri="{FF2B5EF4-FFF2-40B4-BE49-F238E27FC236}">
                <a16:creationId xmlns:a16="http://schemas.microsoft.com/office/drawing/2014/main" id="{3090FBC0-F460-FDEF-8C41-3236AD61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171575"/>
            <a:ext cx="451485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7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Download Fullmetal Alchemist - Gluttony in action Wallpaper ...">
            <a:extLst>
              <a:ext uri="{FF2B5EF4-FFF2-40B4-BE49-F238E27FC236}">
                <a16:creationId xmlns:a16="http://schemas.microsoft.com/office/drawing/2014/main" id="{27D357E3-2C6E-2DCD-2C67-7AD9439E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160796"/>
            <a:ext cx="73660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8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eppa Pig : ABC iview">
            <a:extLst>
              <a:ext uri="{FF2B5EF4-FFF2-40B4-BE49-F238E27FC236}">
                <a16:creationId xmlns:a16="http://schemas.microsoft.com/office/drawing/2014/main" id="{855109A9-027B-495B-37A8-A68225F8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25140"/>
            <a:ext cx="8191500" cy="46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eppa Pig : ABC iview">
            <a:extLst>
              <a:ext uri="{FF2B5EF4-FFF2-40B4-BE49-F238E27FC236}">
                <a16:creationId xmlns:a16="http://schemas.microsoft.com/office/drawing/2014/main" id="{855109A9-027B-495B-37A8-A68225F8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70670"/>
            <a:ext cx="5540729" cy="311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ownload Fullmetal Alchemist - Gluttony in action Wallpaper ...">
            <a:extLst>
              <a:ext uri="{FF2B5EF4-FFF2-40B4-BE49-F238E27FC236}">
                <a16:creationId xmlns:a16="http://schemas.microsoft.com/office/drawing/2014/main" id="{4F6EEB09-6036-E417-5BE9-0F65857C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21" y="1870670"/>
            <a:ext cx="5540729" cy="311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6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345" name="Picture 1434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49" name="Rectangle 14348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Tiana Photo Gallery | Disney Australia Princess">
            <a:extLst>
              <a:ext uri="{FF2B5EF4-FFF2-40B4-BE49-F238E27FC236}">
                <a16:creationId xmlns:a16="http://schemas.microsoft.com/office/drawing/2014/main" id="{1A465EA1-7203-8275-B8C2-72AA8E48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387" y="643467"/>
            <a:ext cx="8741226" cy="48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haracter and Creature Design Notes: Disney's &quot;Tangled&quot; Character ...">
            <a:extLst>
              <a:ext uri="{FF2B5EF4-FFF2-40B4-BE49-F238E27FC236}">
                <a16:creationId xmlns:a16="http://schemas.microsoft.com/office/drawing/2014/main" id="{7F3F749B-FC57-733C-AD55-60A760576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2"/>
          <a:stretch/>
        </p:blipFill>
        <p:spPr bwMode="auto">
          <a:xfrm>
            <a:off x="-3178" y="4318"/>
            <a:ext cx="2051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racter and Creature Design Notes: Disney's &quot;Tangled&quot; Character ...">
            <a:extLst>
              <a:ext uri="{FF2B5EF4-FFF2-40B4-BE49-F238E27FC236}">
                <a16:creationId xmlns:a16="http://schemas.microsoft.com/office/drawing/2014/main" id="{281D8199-E9C0-6B8D-59DD-725A20E7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0"/>
            <a:ext cx="10601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8" name="Rectangle 10277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5F1A-DF6D-5ACC-3010-57B744D7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29" y="1047748"/>
            <a:ext cx="6943119" cy="8060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E"/>
                </a:solidFill>
              </a:rPr>
              <a:t>Exploring emotion in cartoons</a:t>
            </a:r>
          </a:p>
        </p:txBody>
      </p:sp>
      <p:cxnSp>
        <p:nvCxnSpPr>
          <p:cNvPr id="10280" name="Straight Connector 10279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16B1-DE85-2A90-E02D-FBCB9B60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E"/>
                </a:solidFill>
              </a:rPr>
              <a:t>In your sketchbook, title the page “Sketchbook 10: Emotion in Cartoons”. Under the title, create a series of sketches and thumbnails expressing a chosen emotion or emotions of your own cartoon.</a:t>
            </a:r>
          </a:p>
          <a:p>
            <a:pPr marL="0" indent="0">
              <a:buNone/>
            </a:pPr>
            <a:r>
              <a:rPr lang="en-US" dirty="0">
                <a:solidFill>
                  <a:srgbClr val="FFFFFE"/>
                </a:solidFill>
              </a:rPr>
              <a:t>Under the drawings, list the ways/examples in which emotion can be conveyed in art through:</a:t>
            </a:r>
          </a:p>
          <a:p>
            <a:pPr marL="0" indent="0">
              <a:buNone/>
            </a:pPr>
            <a:r>
              <a:rPr lang="en-US" dirty="0">
                <a:solidFill>
                  <a:srgbClr val="FFFFFE"/>
                </a:solidFill>
              </a:rPr>
              <a:t>	- Color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	- Lighting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	- Composition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	- Body language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	- Symbolism</a:t>
            </a:r>
          </a:p>
          <a:p>
            <a:pPr marL="0" indent="0">
              <a:buNone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C81060-6FC5-B92C-E3A5-764EA5D3ED3F}"/>
              </a:ext>
            </a:extLst>
          </p:cNvPr>
          <p:cNvSpPr txBox="1">
            <a:spLocks/>
          </p:cNvSpPr>
          <p:nvPr/>
        </p:nvSpPr>
        <p:spPr>
          <a:xfrm rot="16200000">
            <a:off x="-1672091" y="2847233"/>
            <a:ext cx="464820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E"/>
                </a:solidFill>
              </a:rPr>
              <a:t>Sketchbook 10</a:t>
            </a:r>
          </a:p>
        </p:txBody>
      </p:sp>
    </p:spTree>
    <p:extLst>
      <p:ext uri="{BB962C8B-B14F-4D97-AF65-F5344CB8AC3E}">
        <p14:creationId xmlns:p14="http://schemas.microsoft.com/office/powerpoint/2010/main" val="211802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hese Angry Peppa Pig Memes Are Going Viral, Because They're That Hilarious">
            <a:extLst>
              <a:ext uri="{FF2B5EF4-FFF2-40B4-BE49-F238E27FC236}">
                <a16:creationId xmlns:a16="http://schemas.microsoft.com/office/drawing/2014/main" id="{E422C504-BEE7-8771-85C5-887FE5F5B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12526"/>
          <a:stretch/>
        </p:blipFill>
        <p:spPr bwMode="auto">
          <a:xfrm>
            <a:off x="4062993" y="5336925"/>
            <a:ext cx="4050845" cy="1521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𝑪𝒉𝒂𝒓𝒍𝒊𝒆 𝑴𝒐𝒓𝒏𝒊𝒏𝒈𝒔𝒕𝒂𝒓 | Wiki | Hazbin Hotel Amino! Español Amino">
            <a:extLst>
              <a:ext uri="{FF2B5EF4-FFF2-40B4-BE49-F238E27FC236}">
                <a16:creationId xmlns:a16="http://schemas.microsoft.com/office/drawing/2014/main" id="{7F4CB33D-1C2F-8819-61F6-9697738F4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23045" r="-186" b="3017"/>
          <a:stretch/>
        </p:blipFill>
        <p:spPr bwMode="auto">
          <a:xfrm rot="10800000">
            <a:off x="4070578" y="2312103"/>
            <a:ext cx="4078039" cy="30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ch Rick And Morty, Rick And Morty Poster, Justin Roiland, Bryan ...">
            <a:extLst>
              <a:ext uri="{FF2B5EF4-FFF2-40B4-BE49-F238E27FC236}">
                <a16:creationId xmlns:a16="http://schemas.microsoft.com/office/drawing/2014/main" id="{2E4344DE-1165-62F2-61FC-6F3F53B97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321" r="64444" b="-321"/>
          <a:stretch/>
        </p:blipFill>
        <p:spPr bwMode="auto">
          <a:xfrm>
            <a:off x="1449328" y="3380"/>
            <a:ext cx="2468234" cy="41506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𝑪𝒉𝒂𝒓𝒍𝒊𝒆 𝑴𝒐𝒓𝒏𝒊𝒏𝒈𝒔𝒕𝒂𝒓 | Wiki | Hazbin Hotel Amino! Español Amino">
            <a:extLst>
              <a:ext uri="{FF2B5EF4-FFF2-40B4-BE49-F238E27FC236}">
                <a16:creationId xmlns:a16="http://schemas.microsoft.com/office/drawing/2014/main" id="{E86C9BD1-FA54-14D9-DC38-FE41AB812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40251" r="-186" b="3017"/>
          <a:stretch/>
        </p:blipFill>
        <p:spPr bwMode="auto">
          <a:xfrm>
            <a:off x="4070578" y="1"/>
            <a:ext cx="4078039" cy="23135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𝙛𝙚𝙣𝙩𝙮𝙨𝙡𝙪𝙢𝙥 . | Personagens de anime, Walpaper desenho, Arte do hip hop">
            <a:extLst>
              <a:ext uri="{FF2B5EF4-FFF2-40B4-BE49-F238E27FC236}">
                <a16:creationId xmlns:a16="http://schemas.microsoft.com/office/drawing/2014/main" id="{E0AF9E64-C858-5996-24F8-F7E65BD0D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r="16909"/>
          <a:stretch/>
        </p:blipFill>
        <p:spPr bwMode="auto">
          <a:xfrm>
            <a:off x="8113839" y="10"/>
            <a:ext cx="4078161" cy="68579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Rectangle 12321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24" name="Straight Connector 12323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9F69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7720E68-4EBD-DCE7-B880-AC1E6EA2CFAD}"/>
              </a:ext>
            </a:extLst>
          </p:cNvPr>
          <p:cNvSpPr txBox="1">
            <a:spLocks/>
          </p:cNvSpPr>
          <p:nvPr/>
        </p:nvSpPr>
        <p:spPr>
          <a:xfrm>
            <a:off x="4053128" y="1530700"/>
            <a:ext cx="4070578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E"/>
                </a:solidFill>
              </a:rPr>
              <a:t>Expressive manga/comics</a:t>
            </a:r>
          </a:p>
        </p:txBody>
      </p:sp>
      <p:pic>
        <p:nvPicPr>
          <p:cNvPr id="1040" name="Picture 16" descr="Pin by Keyla on Aesthetic Anime in 2020 | Naruto smile, Naruto ...">
            <a:extLst>
              <a:ext uri="{FF2B5EF4-FFF2-40B4-BE49-F238E27FC236}">
                <a16:creationId xmlns:a16="http://schemas.microsoft.com/office/drawing/2014/main" id="{4F4C82EF-27BF-DA2A-408A-F511F1C8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5" y="-1"/>
            <a:ext cx="2015229" cy="2006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Jack Horseman’s creator ponders when — if ever — the series should ...">
            <a:extLst>
              <a:ext uri="{FF2B5EF4-FFF2-40B4-BE49-F238E27FC236}">
                <a16:creationId xmlns:a16="http://schemas.microsoft.com/office/drawing/2014/main" id="{46C3F4D3-E5C8-448B-BFB8-9BEED829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8" y="4154056"/>
            <a:ext cx="4050845" cy="2700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ownload Fullmetal Alchemist - Gluttony in action Wallpaper ...">
            <a:extLst>
              <a:ext uri="{FF2B5EF4-FFF2-40B4-BE49-F238E27FC236}">
                <a16:creationId xmlns:a16="http://schemas.microsoft.com/office/drawing/2014/main" id="{35BC9150-EB1F-2121-AFB1-715E972D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9" t="97" r="8116" b="-97"/>
          <a:stretch/>
        </p:blipFill>
        <p:spPr bwMode="auto">
          <a:xfrm>
            <a:off x="-8052" y="2114309"/>
            <a:ext cx="1482240" cy="20068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E040-D490-EC4A-33FD-B64575FEF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10000"/>
              </a:lnSpc>
              <a:buClr>
                <a:srgbClr val="9F6923"/>
              </a:buClr>
            </a:pPr>
            <a:r>
              <a:rPr lang="en-US" sz="1700" dirty="0">
                <a:solidFill>
                  <a:srgbClr val="FFFFFE"/>
                </a:solidFill>
              </a:rPr>
              <a:t>Create a series of drawings in a comic book/manga format displaying an emotion of your choice, telling a story.</a:t>
            </a:r>
          </a:p>
          <a:p>
            <a:pPr marL="0">
              <a:lnSpc>
                <a:spcPct val="110000"/>
              </a:lnSpc>
              <a:buClr>
                <a:srgbClr val="9F6923"/>
              </a:buClr>
            </a:pPr>
            <a:r>
              <a:rPr lang="en-US" sz="1700" dirty="0">
                <a:solidFill>
                  <a:srgbClr val="FFFFFE"/>
                </a:solidFill>
              </a:rPr>
              <a:t>When finished, unify the body gestures and facial expressions with color to express the emotion; for example, anger or love could be red, sadness could be greys and blues, etc.</a:t>
            </a:r>
          </a:p>
        </p:txBody>
      </p:sp>
      <p:pic>
        <p:nvPicPr>
          <p:cNvPr id="1042" name="Picture 18" descr="Soul Evans | Soul Eater Wiki | Fandom powered by Wikia">
            <a:extLst>
              <a:ext uri="{FF2B5EF4-FFF2-40B4-BE49-F238E27FC236}">
                <a16:creationId xmlns:a16="http://schemas.microsoft.com/office/drawing/2014/main" id="{C821AF2D-2AD7-CDBC-5412-57B5832B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795" y="4649609"/>
            <a:ext cx="2467059" cy="22083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0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50D3E-2B28-4271-A972-2ADB38934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27B8D2-6385-4330-84C8-CEA3A8A94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9B58C3-6BF0-44BC-B778-7BD1EFE73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4161901"/>
            <a:ext cx="32704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F1360E0-3E8E-374C-A5C9-36181C868834}"/>
              </a:ext>
            </a:extLst>
          </p:cNvPr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F4CD5-6FEC-B47A-D15C-4DA4F5A7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21" y="210452"/>
            <a:ext cx="10275465" cy="61876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Making a comic strip/manga:</a:t>
            </a:r>
          </a:p>
        </p:txBody>
      </p:sp>
      <p:pic>
        <p:nvPicPr>
          <p:cNvPr id="6" name="Picture 5" descr="A hand drawing a picture of a person&#10;&#10;Description automatically generated">
            <a:extLst>
              <a:ext uri="{FF2B5EF4-FFF2-40B4-BE49-F238E27FC236}">
                <a16:creationId xmlns:a16="http://schemas.microsoft.com/office/drawing/2014/main" id="{E60FBB82-DCB7-97AA-8446-266587C7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2" y="2746920"/>
            <a:ext cx="4482509" cy="3047827"/>
          </a:xfrm>
          <a:prstGeom prst="rect">
            <a:avLst/>
          </a:prstGeom>
        </p:spPr>
      </p:pic>
      <p:pic>
        <p:nvPicPr>
          <p:cNvPr id="4" name="Picture 3" descr="Printable Blank Comic Book Template - Make Your Own Comic Books">
            <a:extLst>
              <a:ext uri="{FF2B5EF4-FFF2-40B4-BE49-F238E27FC236}">
                <a16:creationId xmlns:a16="http://schemas.microsoft.com/office/drawing/2014/main" id="{3013F0DE-BB6B-832C-C6FC-FD4B8BA0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50" y="830309"/>
            <a:ext cx="2155858" cy="28464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06AE-3DCB-D97C-FB31-0CBCC09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03" y="1869349"/>
            <a:ext cx="6016946" cy="10862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Step 2.) Create the boxes. You need at-least 5, but you can have more! </a:t>
            </a:r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A942DE-454A-4A55-BE61-7D4D5A648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F81808-F6ED-4EAC-A19B-14F62BF7C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C39732-0054-21A7-0A67-C23AF02B4A27}"/>
              </a:ext>
            </a:extLst>
          </p:cNvPr>
          <p:cNvSpPr txBox="1">
            <a:spLocks/>
          </p:cNvSpPr>
          <p:nvPr/>
        </p:nvSpPr>
        <p:spPr>
          <a:xfrm>
            <a:off x="651621" y="889955"/>
            <a:ext cx="6016946" cy="254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Step 1.) Decide your story! Focus on the main idea of what happens in the 5 panels.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0F1ADC-3497-11D1-407E-A4A481C30214}"/>
              </a:ext>
            </a:extLst>
          </p:cNvPr>
          <p:cNvSpPr txBox="1">
            <a:spLocks/>
          </p:cNvSpPr>
          <p:nvPr/>
        </p:nvSpPr>
        <p:spPr>
          <a:xfrm>
            <a:off x="5503768" y="3848308"/>
            <a:ext cx="6016946" cy="2173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3.) Draw out your ideas! Make sure to include facial expressions and body language that express emotions</a:t>
            </a:r>
          </a:p>
          <a:p>
            <a:r>
              <a:rPr lang="en-US" dirty="0"/>
              <a:t>Step 4.) Add color to create atmosphere and add to the emotions!</a:t>
            </a:r>
          </a:p>
        </p:txBody>
      </p:sp>
      <p:pic>
        <p:nvPicPr>
          <p:cNvPr id="18" name="Picture 17" descr="10 Best Comic Book Panels Printable PDF for Free at Printablee">
            <a:extLst>
              <a:ext uri="{FF2B5EF4-FFF2-40B4-BE49-F238E27FC236}">
                <a16:creationId xmlns:a16="http://schemas.microsoft.com/office/drawing/2014/main" id="{EC7410D6-199B-68E4-5327-219100C86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547" y="874420"/>
            <a:ext cx="2339789" cy="28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8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50D3E-2B28-4271-A972-2ADB38934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27B8D2-6385-4330-84C8-CEA3A8A94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9B58C3-6BF0-44BC-B778-7BD1EFE73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4161901"/>
            <a:ext cx="32704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F1360E0-3E8E-374C-A5C9-36181C868834}"/>
              </a:ext>
            </a:extLst>
          </p:cNvPr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F4CD5-6FEC-B47A-D15C-4DA4F5A7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21" y="210452"/>
            <a:ext cx="10275465" cy="61876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Making a comic strip/manga: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A942DE-454A-4A55-BE61-7D4D5A648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F81808-F6ED-4EAC-A19B-14F62BF7C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unchnmasterroshi: Dragon Ball Z Colored Manga Panels / First look at ...">
            <a:extLst>
              <a:ext uri="{FF2B5EF4-FFF2-40B4-BE49-F238E27FC236}">
                <a16:creationId xmlns:a16="http://schemas.microsoft.com/office/drawing/2014/main" id="{0E35F37B-C4F9-A584-BFF9-6E785BAE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313" y="846224"/>
            <a:ext cx="3426757" cy="5053492"/>
          </a:xfrm>
          <a:prstGeom prst="rect">
            <a:avLst/>
          </a:prstGeom>
        </p:spPr>
      </p:pic>
      <p:pic>
        <p:nvPicPr>
          <p:cNvPr id="10" name="Picture 9" descr="My Hero Academia 209 - Page 13 - Manga Stream | Comic book template ...">
            <a:extLst>
              <a:ext uri="{FF2B5EF4-FFF2-40B4-BE49-F238E27FC236}">
                <a16:creationId xmlns:a16="http://schemas.microsoft.com/office/drawing/2014/main" id="{1D53FAB1-6741-4036-79F3-4CE1DBAF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989" y="826569"/>
            <a:ext cx="3561228" cy="5025567"/>
          </a:xfrm>
          <a:prstGeom prst="rect">
            <a:avLst/>
          </a:prstGeom>
        </p:spPr>
      </p:pic>
      <p:pic>
        <p:nvPicPr>
          <p:cNvPr id="11" name="Picture 10" descr="Sailor moon Manga page colored 5 by princessHinamori1035 on DeviantArt">
            <a:extLst>
              <a:ext uri="{FF2B5EF4-FFF2-40B4-BE49-F238E27FC236}">
                <a16:creationId xmlns:a16="http://schemas.microsoft.com/office/drawing/2014/main" id="{28D447A9-9A63-969C-85FB-5C6C8C7DD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67" y="833718"/>
            <a:ext cx="3160589" cy="500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C1D92-3DA6-A645-2D28-42919D5D3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213" y="3459721"/>
            <a:ext cx="145326" cy="1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Yzma toma lo que quiere y lo hace suyo. Yzma es inteligente. Sé como ...">
            <a:extLst>
              <a:ext uri="{FF2B5EF4-FFF2-40B4-BE49-F238E27FC236}">
                <a16:creationId xmlns:a16="http://schemas.microsoft.com/office/drawing/2014/main" id="{9F6AC374-9B03-60CC-01A7-3E2510C6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2" t="-381" r="6452" b="381"/>
          <a:stretch/>
        </p:blipFill>
        <p:spPr bwMode="auto">
          <a:xfrm>
            <a:off x="5667478" y="3416878"/>
            <a:ext cx="6524521" cy="34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D7BC4A4-EC00-1AEA-1328-4A5E1E23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4409" cy="34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by Dalmatian Obsession on Yzma | Disney villains, Evil disney ...">
            <a:extLst>
              <a:ext uri="{FF2B5EF4-FFF2-40B4-BE49-F238E27FC236}">
                <a16:creationId xmlns:a16="http://schemas.microsoft.com/office/drawing/2014/main" id="{13301177-4A14-1E40-FF19-9252DBBB6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1" r="23492"/>
          <a:stretch/>
        </p:blipFill>
        <p:spPr bwMode="auto">
          <a:xfrm>
            <a:off x="2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" name="Rectangle 7208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1" name="Straight Connector 7210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4A4F9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14689ED-E96F-5F2A-2AFB-E5DC7A45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E"/>
                </a:solidFill>
              </a:rPr>
              <a:t>Role of emotional expression through art…</a:t>
            </a:r>
            <a:endParaRPr lang="en-US" sz="2200">
              <a:solidFill>
                <a:srgbClr val="FFFFFE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2CAF1-5447-B0D1-F6BE-42A24AA6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4A4F9A"/>
              </a:buClr>
            </a:pPr>
            <a:r>
              <a:rPr lang="en-US" sz="1900" dirty="0">
                <a:solidFill>
                  <a:srgbClr val="FFFFFE"/>
                </a:solidFill>
              </a:rPr>
              <a:t>Emotions in art allow artists to connect with their audience on a deeper level. When viewers perceive and resonate with the emotions conveyed in a piece of art, it creates a powerful connection between the creator and the audience. </a:t>
            </a:r>
          </a:p>
        </p:txBody>
      </p:sp>
    </p:spTree>
    <p:extLst>
      <p:ext uri="{BB962C8B-B14F-4D97-AF65-F5344CB8AC3E}">
        <p14:creationId xmlns:p14="http://schemas.microsoft.com/office/powerpoint/2010/main" val="122171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ana | Site officiel Princesse Disney | Disney FR | La princesse et la ...">
            <a:extLst>
              <a:ext uri="{FF2B5EF4-FFF2-40B4-BE49-F238E27FC236}">
                <a16:creationId xmlns:a16="http://schemas.microsoft.com/office/drawing/2014/main" id="{0AD44010-D074-8225-7E1C-E7BB858BD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346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0" name="Rectangle 722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4689ED-E96F-5F2A-2AFB-E5DC7A45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importance of emotions in art…</a:t>
            </a:r>
          </a:p>
        </p:txBody>
      </p:sp>
      <p:cxnSp>
        <p:nvCxnSpPr>
          <p:cNvPr id="4096" name="Straight Connector 4095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1CCEE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C2CAF1-5447-B0D1-F6BE-42A24AA6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1CCEE6"/>
              </a:buClr>
            </a:pPr>
            <a:r>
              <a:rPr lang="en-US" dirty="0">
                <a:solidFill>
                  <a:srgbClr val="FFFFFE"/>
                </a:solidFill>
              </a:rPr>
              <a:t>Emotions serve as a universal language that transcends cultural and language barriers, enabling artists to communicate complex ideas and experiences effectively. </a:t>
            </a:r>
            <a:r>
              <a:rPr lang="en-US" b="0" i="0" dirty="0">
                <a:solidFill>
                  <a:srgbClr val="FFFFFE"/>
                </a:solidFill>
                <a:effectLst/>
                <a:latin typeface="Söhne"/>
              </a:rPr>
              <a:t>By depicting emotions in their work, artists can foster empathy, compassion, and a greater understanding of the human condition</a:t>
            </a: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3" name="Rectangle 7222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25" name="Straight Connector 7224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58CE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in by Dalmatian Obsession on Yzma | Disney face swaps, Disney villains ...">
            <a:extLst>
              <a:ext uri="{FF2B5EF4-FFF2-40B4-BE49-F238E27FC236}">
                <a16:creationId xmlns:a16="http://schemas.microsoft.com/office/drawing/2014/main" id="{3D7883E5-D268-F2EC-2C7E-73DB12BAD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158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DF0E1-CD9D-4D06-8578-6A633FB2444B}"/>
              </a:ext>
            </a:extLst>
          </p:cNvPr>
          <p:cNvSpPr txBox="1">
            <a:spLocks/>
          </p:cNvSpPr>
          <p:nvPr/>
        </p:nvSpPr>
        <p:spPr>
          <a:xfrm>
            <a:off x="2997279" y="2836734"/>
            <a:ext cx="4414440" cy="38938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CF78D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FCF78D"/>
              </a:buClr>
            </a:pPr>
            <a:endParaRPr lang="en-US" dirty="0">
              <a:solidFill>
                <a:srgbClr val="FFFFFE"/>
              </a:solidFill>
            </a:endParaRPr>
          </a:p>
          <a:p>
            <a:pPr>
              <a:buClr>
                <a:srgbClr val="FCF78D"/>
              </a:buClr>
            </a:pPr>
            <a:r>
              <a:rPr lang="en-US" b="1" dirty="0">
                <a:solidFill>
                  <a:srgbClr val="FFFFFE"/>
                </a:solidFill>
              </a:rPr>
              <a:t>Gestures</a:t>
            </a:r>
            <a:r>
              <a:rPr lang="en-US" dirty="0">
                <a:solidFill>
                  <a:srgbClr val="FFFFFE"/>
                </a:solidFill>
              </a:rPr>
              <a:t>/</a:t>
            </a:r>
            <a:r>
              <a:rPr lang="en-US" b="1" dirty="0">
                <a:solidFill>
                  <a:srgbClr val="FFFFFE"/>
                </a:solidFill>
              </a:rPr>
              <a:t>Body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b="1" dirty="0">
                <a:solidFill>
                  <a:srgbClr val="FFFFFE"/>
                </a:solidFill>
              </a:rPr>
              <a:t>language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Facial Expressions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Posture</a:t>
            </a:r>
          </a:p>
          <a:p>
            <a:pPr>
              <a:buClr>
                <a:srgbClr val="FCF78D"/>
              </a:buClr>
            </a:pPr>
            <a:r>
              <a:rPr lang="en-US" b="1" dirty="0">
                <a:solidFill>
                  <a:srgbClr val="FFFFFE"/>
                </a:solidFill>
              </a:rPr>
              <a:t>Lighting</a:t>
            </a:r>
            <a:r>
              <a:rPr lang="en-US" dirty="0">
                <a:solidFill>
                  <a:srgbClr val="FFFFFE"/>
                </a:solidFill>
              </a:rPr>
              <a:t>/</a:t>
            </a:r>
            <a:r>
              <a:rPr lang="en-US" b="1" dirty="0">
                <a:solidFill>
                  <a:srgbClr val="FFFFFE"/>
                </a:solidFill>
              </a:rPr>
              <a:t>Atmosphere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Bright – Happiness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Dark, deep shadows – Fear, agony</a:t>
            </a:r>
          </a:p>
          <a:p>
            <a:pPr>
              <a:buClr>
                <a:srgbClr val="FCF78D"/>
              </a:buClr>
            </a:pPr>
            <a:r>
              <a:rPr lang="en-US" b="1" dirty="0">
                <a:solidFill>
                  <a:srgbClr val="FFFFFE"/>
                </a:solidFill>
              </a:rPr>
              <a:t>Colors</a:t>
            </a:r>
            <a:r>
              <a:rPr lang="en-US" dirty="0">
                <a:solidFill>
                  <a:srgbClr val="FFFFFE"/>
                </a:solidFill>
              </a:rPr>
              <a:t> 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Warm – Passionate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dirty="0">
                <a:solidFill>
                  <a:srgbClr val="FFFFFE"/>
                </a:solidFill>
              </a:rPr>
              <a:t>     Cool – Calmness or sadness</a:t>
            </a:r>
          </a:p>
          <a:p>
            <a:pPr>
              <a:buClr>
                <a:srgbClr val="FCF78D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4689ED-E96F-5F2A-2AFB-E5DC7A45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710" y="2836733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E"/>
                </a:solidFill>
              </a:rPr>
              <a:t>Visualizing emotions</a:t>
            </a:r>
          </a:p>
        </p:txBody>
      </p:sp>
    </p:spTree>
    <p:extLst>
      <p:ext uri="{BB962C8B-B14F-4D97-AF65-F5344CB8AC3E}">
        <p14:creationId xmlns:p14="http://schemas.microsoft.com/office/powerpoint/2010/main" val="1294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5" name="Rectangle 9304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307" name="Picture 9306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09" name="Straight Connector 9308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1" name="Straight Connector 9310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DFDE34-E4CA-3A5A-03E1-5672E296B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r="2" b="4426"/>
          <a:stretch/>
        </p:blipFill>
        <p:spPr bwMode="auto">
          <a:xfrm>
            <a:off x="2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5E658C6-775D-4429-FFE0-7A623CBE8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7950" r="1533" b="153"/>
          <a:stretch/>
        </p:blipFill>
        <p:spPr bwMode="auto">
          <a:xfrm>
            <a:off x="6096051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3" name="Rectangle 9312">
            <a:extLst>
              <a:ext uri="{FF2B5EF4-FFF2-40B4-BE49-F238E27FC236}">
                <a16:creationId xmlns:a16="http://schemas.microsoft.com/office/drawing/2014/main" id="{1730014E-FB40-4CD2-9CDB-38E566BF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8651"/>
            <a:ext cx="12192001" cy="1982234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86953-909D-C0CC-6C78-1A4ADA3F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150554"/>
            <a:ext cx="11372850" cy="74434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E"/>
                </a:solidFill>
              </a:rPr>
              <a:t>Emotion in Facial expressions</a:t>
            </a:r>
          </a:p>
        </p:txBody>
      </p:sp>
      <p:cxnSp>
        <p:nvCxnSpPr>
          <p:cNvPr id="9315" name="Straight Connector 9314">
            <a:extLst>
              <a:ext uri="{FF2B5EF4-FFF2-40B4-BE49-F238E27FC236}">
                <a16:creationId xmlns:a16="http://schemas.microsoft.com/office/drawing/2014/main" id="{137D8748-8D0B-4B6B-98CC-BC78D0C9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8902" y="5083866"/>
            <a:ext cx="9609106" cy="0"/>
          </a:xfrm>
          <a:prstGeom prst="line">
            <a:avLst/>
          </a:prstGeom>
          <a:ln w="31750">
            <a:solidFill>
              <a:srgbClr val="4CA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Rectangle 514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74" name="Picture 515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75" name="Straight Connector 515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6" name="Straight Connector 515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77" name="Rectangle 5156">
            <a:extLst>
              <a:ext uri="{FF2B5EF4-FFF2-40B4-BE49-F238E27FC236}">
                <a16:creationId xmlns:a16="http://schemas.microsoft.com/office/drawing/2014/main" id="{E5204C30-4ABA-4B2E-9D2B-9BEB77E4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8" name="Rectangle 5158">
            <a:extLst>
              <a:ext uri="{FF2B5EF4-FFF2-40B4-BE49-F238E27FC236}">
                <a16:creationId xmlns:a16="http://schemas.microsoft.com/office/drawing/2014/main" id="{60D2F65F-F91E-49D5-A1AD-D5B532905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5F8DD7-FEFC-9F4F-08CE-BE3F08BC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960" y="1474969"/>
            <a:ext cx="3389120" cy="31516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Emotions through body language</a:t>
            </a:r>
          </a:p>
        </p:txBody>
      </p:sp>
      <p:grpSp>
        <p:nvGrpSpPr>
          <p:cNvPr id="5179" name="Group 5160">
            <a:extLst>
              <a:ext uri="{FF2B5EF4-FFF2-40B4-BE49-F238E27FC236}">
                <a16:creationId xmlns:a16="http://schemas.microsoft.com/office/drawing/2014/main" id="{D0BDFEB6-D2AA-410C-A693-EA7E9BBA3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0"/>
            <a:ext cx="7560115" cy="5149101"/>
            <a:chOff x="7463258" y="583365"/>
            <a:chExt cx="7560115" cy="5181928"/>
          </a:xfrm>
        </p:grpSpPr>
        <p:sp>
          <p:nvSpPr>
            <p:cNvPr id="5162" name="Rectangle 5161">
              <a:extLst>
                <a:ext uri="{FF2B5EF4-FFF2-40B4-BE49-F238E27FC236}">
                  <a16:creationId xmlns:a16="http://schemas.microsoft.com/office/drawing/2014/main" id="{F57821D8-3BF6-4948-8A87-8BBC164E4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0" name="Rectangle 5162">
              <a:extLst>
                <a:ext uri="{FF2B5EF4-FFF2-40B4-BE49-F238E27FC236}">
                  <a16:creationId xmlns:a16="http://schemas.microsoft.com/office/drawing/2014/main" id="{90732DBE-4BC5-4FB2-8BF7-DE447BE6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The Little Mermaid (2023) | Makes a BIG streaming splash on Disney+ ...">
            <a:extLst>
              <a:ext uri="{FF2B5EF4-FFF2-40B4-BE49-F238E27FC236}">
                <a16:creationId xmlns:a16="http://schemas.microsoft.com/office/drawing/2014/main" id="{C8744462-0082-CCCF-BA84-2B5E8058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2" y="1371891"/>
            <a:ext cx="6282918" cy="33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5164">
            <a:extLst>
              <a:ext uri="{FF2B5EF4-FFF2-40B4-BE49-F238E27FC236}">
                <a16:creationId xmlns:a16="http://schemas.microsoft.com/office/drawing/2014/main" id="{7CBA4719-C30A-462C-A3A7-5D93A2B3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2" name="Straight Connector 5166">
            <a:extLst>
              <a:ext uri="{FF2B5EF4-FFF2-40B4-BE49-F238E27FC236}">
                <a16:creationId xmlns:a16="http://schemas.microsoft.com/office/drawing/2014/main" id="{F30857DA-DEF8-4780-BECA-1C2205344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153" name="Picture 615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3A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motions Wheel: Digital Download printable Personal Use - Etsy Canada">
            <a:extLst>
              <a:ext uri="{FF2B5EF4-FFF2-40B4-BE49-F238E27FC236}">
                <a16:creationId xmlns:a16="http://schemas.microsoft.com/office/drawing/2014/main" id="{4D22A41E-1175-47D2-062B-EFFDEFD0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246" y="529590"/>
            <a:ext cx="5947508" cy="57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D3CA7-F2DF-769A-C3D5-6C03CBB1B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40"/>
          <a:stretch/>
        </p:blipFill>
        <p:spPr>
          <a:xfrm>
            <a:off x="0" y="5280022"/>
            <a:ext cx="4666194" cy="12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0" descr="BoJack Horseman’s creator ponders when — if ever — the series should ...">
            <a:extLst>
              <a:ext uri="{FF2B5EF4-FFF2-40B4-BE49-F238E27FC236}">
                <a16:creationId xmlns:a16="http://schemas.microsoft.com/office/drawing/2014/main" id="{904743AD-01DB-FF94-F673-78F738D1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69" y="650460"/>
            <a:ext cx="7311662" cy="48744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5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Look at his smirk | Naruto sketch, Naruto drawings, Naruto painting">
            <a:extLst>
              <a:ext uri="{FF2B5EF4-FFF2-40B4-BE49-F238E27FC236}">
                <a16:creationId xmlns:a16="http://schemas.microsoft.com/office/drawing/2014/main" id="{1BE260A8-78D7-9550-62E7-39009A80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291" y="643467"/>
            <a:ext cx="5601418" cy="48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494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4038</TotalTime>
  <Words>388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Söhne</vt:lpstr>
      <vt:lpstr>Gallery</vt:lpstr>
      <vt:lpstr>Social emotional learning in animation</vt:lpstr>
      <vt:lpstr>Role of emotional expression through art…</vt:lpstr>
      <vt:lpstr>importance of emotions in art…</vt:lpstr>
      <vt:lpstr>Visualizing emotions</vt:lpstr>
      <vt:lpstr>Emotion in Facial expressions</vt:lpstr>
      <vt:lpstr>Emotions through body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emotion in cartoons</vt:lpstr>
      <vt:lpstr>PowerPoint Presentation</vt:lpstr>
      <vt:lpstr>Making a comic strip/manga:</vt:lpstr>
      <vt:lpstr>Making a comic strip/manga: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African American Art</dc:title>
  <dc:creator>Tyler Fairchild</dc:creator>
  <cp:lastModifiedBy>Tyler Fairchild</cp:lastModifiedBy>
  <cp:revision>160</cp:revision>
  <dcterms:created xsi:type="dcterms:W3CDTF">2024-02-05T13:52:44Z</dcterms:created>
  <dcterms:modified xsi:type="dcterms:W3CDTF">2024-11-11T20:53:25Z</dcterms:modified>
</cp:coreProperties>
</file>