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8"/>
  </p:notesMasterIdLst>
  <p:sldIdLst>
    <p:sldId id="256" r:id="rId2"/>
    <p:sldId id="261" r:id="rId3"/>
    <p:sldId id="265" r:id="rId4"/>
    <p:sldId id="260" r:id="rId5"/>
    <p:sldId id="287" r:id="rId6"/>
    <p:sldId id="284" r:id="rId7"/>
    <p:sldId id="285" r:id="rId8"/>
    <p:sldId id="286" r:id="rId9"/>
    <p:sldId id="258" r:id="rId10"/>
    <p:sldId id="267" r:id="rId11"/>
    <p:sldId id="270" r:id="rId12"/>
    <p:sldId id="282" r:id="rId13"/>
    <p:sldId id="272" r:id="rId14"/>
    <p:sldId id="288" r:id="rId15"/>
    <p:sldId id="313" r:id="rId16"/>
    <p:sldId id="283" r:id="rId17"/>
  </p:sldIdLst>
  <p:sldSz cx="9144000" cy="5143500" type="screen16x9"/>
  <p:notesSz cx="6858000" cy="9144000"/>
  <p:embeddedFontLst>
    <p:embeddedFont>
      <p:font typeface="Alata" panose="020B0604020202020204" charset="0"/>
      <p:regular r:id="rId19"/>
    </p:embeddedFont>
    <p:embeddedFont>
      <p:font typeface="Baguet Script" panose="00000500000000000000" pitchFamily="2" charset="0"/>
      <p:regular r:id="rId20"/>
    </p:embeddedFont>
    <p:embeddedFont>
      <p:font typeface="Bebas Neue" panose="020B0606020202050201" pitchFamily="34" charset="0"/>
      <p:regular r:id="rId21"/>
    </p:embeddedFont>
    <p:embeddedFont>
      <p:font typeface="Familjen Grotesk"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3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5CCB81-032C-4544-9226-1A09D050B513}">
  <a:tblStyle styleId="{385CCB81-032C-4544-9226-1A09D050B5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5" d="100"/>
          <a:sy n="115" d="100"/>
        </p:scale>
        <p:origin x="192" y="-65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5022e28010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5022e2801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a:extLst>
            <a:ext uri="{FF2B5EF4-FFF2-40B4-BE49-F238E27FC236}">
              <a16:creationId xmlns:a16="http://schemas.microsoft.com/office/drawing/2014/main" id="{62CDB111-D86E-0612-5CC2-E7ED9A3B2FFA}"/>
            </a:ext>
          </a:extLst>
        </p:cNvPr>
        <p:cNvGrpSpPr/>
        <p:nvPr/>
      </p:nvGrpSpPr>
      <p:grpSpPr>
        <a:xfrm>
          <a:off x="0" y="0"/>
          <a:ext cx="0" cy="0"/>
          <a:chOff x="0" y="0"/>
          <a:chExt cx="0" cy="0"/>
        </a:xfrm>
      </p:grpSpPr>
      <p:sp>
        <p:nvSpPr>
          <p:cNvPr id="535" name="Google Shape;535;g25022e28010_0_108:notes">
            <a:extLst>
              <a:ext uri="{FF2B5EF4-FFF2-40B4-BE49-F238E27FC236}">
                <a16:creationId xmlns:a16="http://schemas.microsoft.com/office/drawing/2014/main" id="{83A2FFFD-C361-B595-199C-4C2FCAC1C7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5022e28010_0_108:notes">
            <a:extLst>
              <a:ext uri="{FF2B5EF4-FFF2-40B4-BE49-F238E27FC236}">
                <a16:creationId xmlns:a16="http://schemas.microsoft.com/office/drawing/2014/main" id="{1CA86D57-8DD1-55F9-D0A8-0F0A4218BA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403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e3c04bff5d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e3c04bff5d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50591703dd_1_35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50591703dd_1_35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e3c3752204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e3c3752204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5022e2801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5022e2801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505fb8a8b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505fb8a8b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505fb8a8b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505fb8a8b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4"/>
        <p:cNvGrpSpPr/>
        <p:nvPr/>
      </p:nvGrpSpPr>
      <p:grpSpPr>
        <a:xfrm>
          <a:off x="0" y="0"/>
          <a:ext cx="0" cy="0"/>
          <a:chOff x="0" y="0"/>
          <a:chExt cx="0" cy="0"/>
        </a:xfrm>
      </p:grpSpPr>
      <p:sp>
        <p:nvSpPr>
          <p:cNvPr id="4975" name="Google Shape;4975;g2505fb8a8b6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6" name="Google Shape;4976;g2505fb8a8b6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05fb8a8b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05fb8a8b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02250" y="2221538"/>
            <a:ext cx="3600900" cy="1627200"/>
          </a:xfrm>
          <a:prstGeom prst="rect">
            <a:avLst/>
          </a:prstGeom>
        </p:spPr>
        <p:txBody>
          <a:bodyPr spcFirstLastPara="1" wrap="square" lIns="91425" tIns="91425" rIns="91425" bIns="91425" anchor="b" anchorCtr="0">
            <a:noAutofit/>
          </a:bodyPr>
          <a:lstStyle>
            <a:lvl1pPr lvl="0" algn="l" rtl="0">
              <a:lnSpc>
                <a:spcPct val="90000"/>
              </a:lnSpc>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302250" y="3848813"/>
            <a:ext cx="36009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Familjen Grotesk"/>
                <a:ea typeface="Familjen Grotesk"/>
                <a:cs typeface="Familjen Grotesk"/>
                <a:sym typeface="Familjen Grotesk"/>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5400000" flipH="1">
            <a:off x="7592436" y="3435007"/>
            <a:ext cx="2150636" cy="1161248"/>
            <a:chOff x="3633750" y="2526981"/>
            <a:chExt cx="1722990" cy="930338"/>
          </a:xfrm>
        </p:grpSpPr>
        <p:sp>
          <p:nvSpPr>
            <p:cNvPr id="12" name="Google Shape;12;p2"/>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0800000">
            <a:off x="6927483" y="-137932"/>
            <a:ext cx="2716463" cy="847548"/>
            <a:chOff x="5987055" y="230825"/>
            <a:chExt cx="2652018" cy="827442"/>
          </a:xfrm>
        </p:grpSpPr>
        <p:sp>
          <p:nvSpPr>
            <p:cNvPr id="15" name="Google Shape;15;p2"/>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223042" y="268288"/>
            <a:ext cx="1225671" cy="1125903"/>
            <a:chOff x="5805750" y="205100"/>
            <a:chExt cx="837550" cy="769375"/>
          </a:xfrm>
        </p:grpSpPr>
        <p:sp>
          <p:nvSpPr>
            <p:cNvPr id="18" name="Google Shape;18;p2"/>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2648658" y="4472343"/>
            <a:ext cx="2716463" cy="847548"/>
            <a:chOff x="5987055" y="230825"/>
            <a:chExt cx="2652018" cy="827442"/>
          </a:xfrm>
        </p:grpSpPr>
        <p:sp>
          <p:nvSpPr>
            <p:cNvPr id="21" name="Google Shape;21;p2"/>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089111" y="3848747"/>
            <a:ext cx="913304" cy="1155707"/>
            <a:chOff x="3335775" y="2489400"/>
            <a:chExt cx="313850" cy="397150"/>
          </a:xfrm>
        </p:grpSpPr>
        <p:sp>
          <p:nvSpPr>
            <p:cNvPr id="24" name="Google Shape;24;p2"/>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rgbClr val="E6D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rgbClr val="2F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58"/>
        <p:cNvGrpSpPr/>
        <p:nvPr/>
      </p:nvGrpSpPr>
      <p:grpSpPr>
        <a:xfrm>
          <a:off x="0" y="0"/>
          <a:ext cx="0" cy="0"/>
          <a:chOff x="0" y="0"/>
          <a:chExt cx="0" cy="0"/>
        </a:xfrm>
      </p:grpSpPr>
      <p:sp>
        <p:nvSpPr>
          <p:cNvPr id="259" name="Google Shape;259;p20"/>
          <p:cNvSpPr txBox="1">
            <a:spLocks noGrp="1"/>
          </p:cNvSpPr>
          <p:nvPr>
            <p:ph type="subTitle" idx="1"/>
          </p:nvPr>
        </p:nvSpPr>
        <p:spPr>
          <a:xfrm>
            <a:off x="1115558" y="3209100"/>
            <a:ext cx="3402600" cy="97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atin typeface="Familjen Grotesk"/>
                <a:ea typeface="Familjen Grotesk"/>
                <a:cs typeface="Familjen Grotesk"/>
                <a:sym typeface="Familjen Grotesk"/>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60" name="Google Shape;260;p20"/>
          <p:cNvSpPr txBox="1">
            <a:spLocks noGrp="1"/>
          </p:cNvSpPr>
          <p:nvPr>
            <p:ph type="title"/>
          </p:nvPr>
        </p:nvSpPr>
        <p:spPr>
          <a:xfrm>
            <a:off x="1115558" y="960300"/>
            <a:ext cx="3402600" cy="224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20"/>
          <p:cNvSpPr>
            <a:spLocks noGrp="1"/>
          </p:cNvSpPr>
          <p:nvPr>
            <p:ph type="pic" idx="2"/>
          </p:nvPr>
        </p:nvSpPr>
        <p:spPr>
          <a:xfrm>
            <a:off x="4694375" y="586800"/>
            <a:ext cx="3334200" cy="3969900"/>
          </a:xfrm>
          <a:prstGeom prst="rect">
            <a:avLst/>
          </a:prstGeom>
          <a:noFill/>
          <a:ln>
            <a:noFill/>
          </a:ln>
        </p:spPr>
        <p:txBody>
          <a:bodyPr/>
          <a:lstStyle/>
          <a:p>
            <a:endParaRPr lang="en-US"/>
          </a:p>
        </p:txBody>
      </p:sp>
      <p:grpSp>
        <p:nvGrpSpPr>
          <p:cNvPr id="262" name="Google Shape;262;p20"/>
          <p:cNvGrpSpPr/>
          <p:nvPr/>
        </p:nvGrpSpPr>
        <p:grpSpPr>
          <a:xfrm flipH="1">
            <a:off x="1879542" y="4526268"/>
            <a:ext cx="2716463" cy="847548"/>
            <a:chOff x="5987055" y="230825"/>
            <a:chExt cx="2652018" cy="827442"/>
          </a:xfrm>
        </p:grpSpPr>
        <p:sp>
          <p:nvSpPr>
            <p:cNvPr id="263" name="Google Shape;263;p20"/>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0"/>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20"/>
          <p:cNvGrpSpPr/>
          <p:nvPr/>
        </p:nvGrpSpPr>
        <p:grpSpPr>
          <a:xfrm rot="10800000" flipH="1">
            <a:off x="-186333" y="-271682"/>
            <a:ext cx="2716463" cy="847548"/>
            <a:chOff x="5987055" y="230825"/>
            <a:chExt cx="2652018" cy="827442"/>
          </a:xfrm>
        </p:grpSpPr>
        <p:sp>
          <p:nvSpPr>
            <p:cNvPr id="266" name="Google Shape;266;p20"/>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0"/>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09"/>
        <p:cNvGrpSpPr/>
        <p:nvPr/>
      </p:nvGrpSpPr>
      <p:grpSpPr>
        <a:xfrm>
          <a:off x="0" y="0"/>
          <a:ext cx="0" cy="0"/>
          <a:chOff x="0" y="0"/>
          <a:chExt cx="0" cy="0"/>
        </a:xfrm>
      </p:grpSpPr>
      <p:sp>
        <p:nvSpPr>
          <p:cNvPr id="410" name="Google Shape;410;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1" name="Google Shape;411;p29"/>
          <p:cNvSpPr txBox="1">
            <a:spLocks noGrp="1"/>
          </p:cNvSpPr>
          <p:nvPr>
            <p:ph type="subTitle" idx="1"/>
          </p:nvPr>
        </p:nvSpPr>
        <p:spPr>
          <a:xfrm>
            <a:off x="1121090" y="2057400"/>
            <a:ext cx="20934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9"/>
          <p:cNvSpPr txBox="1">
            <a:spLocks noGrp="1"/>
          </p:cNvSpPr>
          <p:nvPr>
            <p:ph type="subTitle" idx="2"/>
          </p:nvPr>
        </p:nvSpPr>
        <p:spPr>
          <a:xfrm>
            <a:off x="3525297" y="2057400"/>
            <a:ext cx="2093400" cy="71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29"/>
          <p:cNvSpPr txBox="1">
            <a:spLocks noGrp="1"/>
          </p:cNvSpPr>
          <p:nvPr>
            <p:ph type="subTitle" idx="3"/>
          </p:nvPr>
        </p:nvSpPr>
        <p:spPr>
          <a:xfrm>
            <a:off x="5929504" y="2057400"/>
            <a:ext cx="20934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9"/>
          <p:cNvSpPr txBox="1">
            <a:spLocks noGrp="1"/>
          </p:cNvSpPr>
          <p:nvPr>
            <p:ph type="subTitle" idx="4"/>
          </p:nvPr>
        </p:nvSpPr>
        <p:spPr>
          <a:xfrm>
            <a:off x="1121090" y="3447288"/>
            <a:ext cx="20934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9"/>
          <p:cNvSpPr txBox="1">
            <a:spLocks noGrp="1"/>
          </p:cNvSpPr>
          <p:nvPr>
            <p:ph type="subTitle" idx="5"/>
          </p:nvPr>
        </p:nvSpPr>
        <p:spPr>
          <a:xfrm>
            <a:off x="3525297" y="3447288"/>
            <a:ext cx="2093400" cy="71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9"/>
          <p:cNvSpPr txBox="1">
            <a:spLocks noGrp="1"/>
          </p:cNvSpPr>
          <p:nvPr>
            <p:ph type="subTitle" idx="6"/>
          </p:nvPr>
        </p:nvSpPr>
        <p:spPr>
          <a:xfrm>
            <a:off x="5929504" y="3447288"/>
            <a:ext cx="20934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7" name="Google Shape;417;p29"/>
          <p:cNvSpPr txBox="1">
            <a:spLocks noGrp="1"/>
          </p:cNvSpPr>
          <p:nvPr>
            <p:ph type="subTitle" idx="7"/>
          </p:nvPr>
        </p:nvSpPr>
        <p:spPr>
          <a:xfrm>
            <a:off x="1116700" y="1557528"/>
            <a:ext cx="2093400" cy="5727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1pPr>
            <a:lvl2pPr lvl="1"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2pPr>
            <a:lvl3pPr lvl="2"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3pPr>
            <a:lvl4pPr lvl="3"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4pPr>
            <a:lvl5pPr lvl="4"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5pPr>
            <a:lvl6pPr lvl="5"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6pPr>
            <a:lvl7pPr lvl="6"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7pPr>
            <a:lvl8pPr lvl="7"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8pPr>
            <a:lvl9pPr lvl="8"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9pPr>
          </a:lstStyle>
          <a:p>
            <a:endParaRPr/>
          </a:p>
        </p:txBody>
      </p:sp>
      <p:sp>
        <p:nvSpPr>
          <p:cNvPr id="418" name="Google Shape;418;p29"/>
          <p:cNvSpPr txBox="1">
            <a:spLocks noGrp="1"/>
          </p:cNvSpPr>
          <p:nvPr>
            <p:ph type="subTitle" idx="8"/>
          </p:nvPr>
        </p:nvSpPr>
        <p:spPr>
          <a:xfrm>
            <a:off x="3525299" y="1557528"/>
            <a:ext cx="2093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1pPr>
            <a:lvl2pPr lvl="1"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2pPr>
            <a:lvl3pPr lvl="2"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3pPr>
            <a:lvl4pPr lvl="3"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4pPr>
            <a:lvl5pPr lvl="4"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5pPr>
            <a:lvl6pPr lvl="5"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6pPr>
            <a:lvl7pPr lvl="6"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7pPr>
            <a:lvl8pPr lvl="7"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8pPr>
            <a:lvl9pPr lvl="8"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9pPr>
          </a:lstStyle>
          <a:p>
            <a:endParaRPr/>
          </a:p>
        </p:txBody>
      </p:sp>
      <p:sp>
        <p:nvSpPr>
          <p:cNvPr id="419" name="Google Shape;419;p29"/>
          <p:cNvSpPr txBox="1">
            <a:spLocks noGrp="1"/>
          </p:cNvSpPr>
          <p:nvPr>
            <p:ph type="subTitle" idx="9"/>
          </p:nvPr>
        </p:nvSpPr>
        <p:spPr>
          <a:xfrm>
            <a:off x="5933898" y="1557528"/>
            <a:ext cx="2093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1pPr>
            <a:lvl2pPr lvl="1"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2pPr>
            <a:lvl3pPr lvl="2"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3pPr>
            <a:lvl4pPr lvl="3"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4pPr>
            <a:lvl5pPr lvl="4"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5pPr>
            <a:lvl6pPr lvl="5"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6pPr>
            <a:lvl7pPr lvl="6"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7pPr>
            <a:lvl8pPr lvl="7"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8pPr>
            <a:lvl9pPr lvl="8"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9pPr>
          </a:lstStyle>
          <a:p>
            <a:endParaRPr/>
          </a:p>
        </p:txBody>
      </p:sp>
      <p:sp>
        <p:nvSpPr>
          <p:cNvPr id="420" name="Google Shape;420;p29"/>
          <p:cNvSpPr txBox="1">
            <a:spLocks noGrp="1"/>
          </p:cNvSpPr>
          <p:nvPr>
            <p:ph type="subTitle" idx="13"/>
          </p:nvPr>
        </p:nvSpPr>
        <p:spPr>
          <a:xfrm>
            <a:off x="1116700" y="2947416"/>
            <a:ext cx="2093400" cy="5727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1pPr>
            <a:lvl2pPr lvl="1"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2pPr>
            <a:lvl3pPr lvl="2"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3pPr>
            <a:lvl4pPr lvl="3"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4pPr>
            <a:lvl5pPr lvl="4"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5pPr>
            <a:lvl6pPr lvl="5"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6pPr>
            <a:lvl7pPr lvl="6"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7pPr>
            <a:lvl8pPr lvl="7"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8pPr>
            <a:lvl9pPr lvl="8"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9pPr>
          </a:lstStyle>
          <a:p>
            <a:endParaRPr/>
          </a:p>
        </p:txBody>
      </p:sp>
      <p:sp>
        <p:nvSpPr>
          <p:cNvPr id="421" name="Google Shape;421;p29"/>
          <p:cNvSpPr txBox="1">
            <a:spLocks noGrp="1"/>
          </p:cNvSpPr>
          <p:nvPr>
            <p:ph type="subTitle" idx="14"/>
          </p:nvPr>
        </p:nvSpPr>
        <p:spPr>
          <a:xfrm>
            <a:off x="3525299" y="2947416"/>
            <a:ext cx="2093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1pPr>
            <a:lvl2pPr lvl="1"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2pPr>
            <a:lvl3pPr lvl="2"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3pPr>
            <a:lvl4pPr lvl="3"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4pPr>
            <a:lvl5pPr lvl="4"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5pPr>
            <a:lvl6pPr lvl="5"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6pPr>
            <a:lvl7pPr lvl="6"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7pPr>
            <a:lvl8pPr lvl="7"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8pPr>
            <a:lvl9pPr lvl="8"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9pPr>
          </a:lstStyle>
          <a:p>
            <a:endParaRPr/>
          </a:p>
        </p:txBody>
      </p:sp>
      <p:sp>
        <p:nvSpPr>
          <p:cNvPr id="422" name="Google Shape;422;p29"/>
          <p:cNvSpPr txBox="1">
            <a:spLocks noGrp="1"/>
          </p:cNvSpPr>
          <p:nvPr>
            <p:ph type="subTitle" idx="15"/>
          </p:nvPr>
        </p:nvSpPr>
        <p:spPr>
          <a:xfrm>
            <a:off x="5933898" y="2947416"/>
            <a:ext cx="2093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1pPr>
            <a:lvl2pPr lvl="1"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2pPr>
            <a:lvl3pPr lvl="2"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3pPr>
            <a:lvl4pPr lvl="3"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4pPr>
            <a:lvl5pPr lvl="4"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5pPr>
            <a:lvl6pPr lvl="5"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6pPr>
            <a:lvl7pPr lvl="6"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7pPr>
            <a:lvl8pPr lvl="7"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8pPr>
            <a:lvl9pPr lvl="8" algn="ctr" rtl="0">
              <a:lnSpc>
                <a:spcPct val="100000"/>
              </a:lnSpc>
              <a:spcBef>
                <a:spcPts val="0"/>
              </a:spcBef>
              <a:spcAft>
                <a:spcPts val="0"/>
              </a:spcAft>
              <a:buClr>
                <a:schemeClr val="dk1"/>
              </a:buClr>
              <a:buSzPts val="2400"/>
              <a:buFont typeface="Alata"/>
              <a:buNone/>
              <a:defRPr sz="2400">
                <a:solidFill>
                  <a:schemeClr val="dk1"/>
                </a:solidFill>
                <a:latin typeface="Alata"/>
                <a:ea typeface="Alata"/>
                <a:cs typeface="Alata"/>
                <a:sym typeface="Alata"/>
              </a:defRPr>
            </a:lvl9pPr>
          </a:lstStyle>
          <a:p>
            <a:endParaRPr/>
          </a:p>
        </p:txBody>
      </p:sp>
      <p:grpSp>
        <p:nvGrpSpPr>
          <p:cNvPr id="423" name="Google Shape;423;p29"/>
          <p:cNvGrpSpPr/>
          <p:nvPr/>
        </p:nvGrpSpPr>
        <p:grpSpPr>
          <a:xfrm flipH="1">
            <a:off x="-8" y="4533243"/>
            <a:ext cx="2716463" cy="847548"/>
            <a:chOff x="5987055" y="230825"/>
            <a:chExt cx="2652018" cy="827442"/>
          </a:xfrm>
        </p:grpSpPr>
        <p:sp>
          <p:nvSpPr>
            <p:cNvPr id="424" name="Google Shape;424;p29"/>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9"/>
          <p:cNvGrpSpPr/>
          <p:nvPr/>
        </p:nvGrpSpPr>
        <p:grpSpPr>
          <a:xfrm rot="5400000" flipH="1">
            <a:off x="8137411" y="3858045"/>
            <a:ext cx="2150636" cy="1161248"/>
            <a:chOff x="3633750" y="2526981"/>
            <a:chExt cx="1722990" cy="930338"/>
          </a:xfrm>
        </p:grpSpPr>
        <p:sp>
          <p:nvSpPr>
            <p:cNvPr id="427" name="Google Shape;427;p29"/>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29"/>
          <p:cNvGrpSpPr/>
          <p:nvPr/>
        </p:nvGrpSpPr>
        <p:grpSpPr>
          <a:xfrm rot="10800000" flipH="1">
            <a:off x="-509683" y="-453582"/>
            <a:ext cx="2716463" cy="847548"/>
            <a:chOff x="5987055" y="230825"/>
            <a:chExt cx="2652018" cy="827442"/>
          </a:xfrm>
        </p:grpSpPr>
        <p:sp>
          <p:nvSpPr>
            <p:cNvPr id="430" name="Google Shape;430;p29"/>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9"/>
          <p:cNvGrpSpPr/>
          <p:nvPr/>
        </p:nvGrpSpPr>
        <p:grpSpPr>
          <a:xfrm flipH="1">
            <a:off x="8632100" y="2821588"/>
            <a:ext cx="1225671" cy="1125903"/>
            <a:chOff x="5805750" y="205100"/>
            <a:chExt cx="837550" cy="769375"/>
          </a:xfrm>
        </p:grpSpPr>
        <p:sp>
          <p:nvSpPr>
            <p:cNvPr id="433" name="Google Shape;433;p29"/>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29"/>
          <p:cNvGrpSpPr/>
          <p:nvPr/>
        </p:nvGrpSpPr>
        <p:grpSpPr>
          <a:xfrm rot="-8100000" flipH="1">
            <a:off x="8423428" y="-458945"/>
            <a:ext cx="913312" cy="1155717"/>
            <a:chOff x="3335775" y="2489400"/>
            <a:chExt cx="313850" cy="397150"/>
          </a:xfrm>
        </p:grpSpPr>
        <p:sp>
          <p:nvSpPr>
            <p:cNvPr id="436" name="Google Shape;436;p29"/>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99"/>
        <p:cNvGrpSpPr/>
        <p:nvPr/>
      </p:nvGrpSpPr>
      <p:grpSpPr>
        <a:xfrm>
          <a:off x="0" y="0"/>
          <a:ext cx="0" cy="0"/>
          <a:chOff x="0" y="0"/>
          <a:chExt cx="0" cy="0"/>
        </a:xfrm>
      </p:grpSpPr>
      <p:grpSp>
        <p:nvGrpSpPr>
          <p:cNvPr id="500" name="Google Shape;500;p33"/>
          <p:cNvGrpSpPr/>
          <p:nvPr/>
        </p:nvGrpSpPr>
        <p:grpSpPr>
          <a:xfrm>
            <a:off x="2594783" y="4533243"/>
            <a:ext cx="2716463" cy="847548"/>
            <a:chOff x="5987055" y="230825"/>
            <a:chExt cx="2652018" cy="827442"/>
          </a:xfrm>
        </p:grpSpPr>
        <p:sp>
          <p:nvSpPr>
            <p:cNvPr id="501" name="Google Shape;501;p3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33"/>
          <p:cNvGrpSpPr/>
          <p:nvPr/>
        </p:nvGrpSpPr>
        <p:grpSpPr>
          <a:xfrm>
            <a:off x="-202181" y="-39688"/>
            <a:ext cx="4533008" cy="1787739"/>
            <a:chOff x="4119550" y="277250"/>
            <a:chExt cx="1564725" cy="617100"/>
          </a:xfrm>
        </p:grpSpPr>
        <p:sp>
          <p:nvSpPr>
            <p:cNvPr id="504" name="Google Shape;504;p33"/>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33"/>
          <p:cNvGrpSpPr/>
          <p:nvPr/>
        </p:nvGrpSpPr>
        <p:grpSpPr>
          <a:xfrm rot="10800000">
            <a:off x="6779683" y="-141282"/>
            <a:ext cx="2716463" cy="847548"/>
            <a:chOff x="5987055" y="230825"/>
            <a:chExt cx="2652018" cy="827442"/>
          </a:xfrm>
        </p:grpSpPr>
        <p:sp>
          <p:nvSpPr>
            <p:cNvPr id="507" name="Google Shape;507;p3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33"/>
          <p:cNvGrpSpPr/>
          <p:nvPr/>
        </p:nvGrpSpPr>
        <p:grpSpPr>
          <a:xfrm>
            <a:off x="-414021" y="1320938"/>
            <a:ext cx="1225671" cy="1125903"/>
            <a:chOff x="5805750" y="205100"/>
            <a:chExt cx="837550" cy="769375"/>
          </a:xfrm>
        </p:grpSpPr>
        <p:sp>
          <p:nvSpPr>
            <p:cNvPr id="510" name="Google Shape;510;p33"/>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12"/>
        <p:cNvGrpSpPr/>
        <p:nvPr/>
      </p:nvGrpSpPr>
      <p:grpSpPr>
        <a:xfrm>
          <a:off x="0" y="0"/>
          <a:ext cx="0" cy="0"/>
          <a:chOff x="0" y="0"/>
          <a:chExt cx="0" cy="0"/>
        </a:xfrm>
      </p:grpSpPr>
      <p:grpSp>
        <p:nvGrpSpPr>
          <p:cNvPr id="513" name="Google Shape;513;p34"/>
          <p:cNvGrpSpPr/>
          <p:nvPr/>
        </p:nvGrpSpPr>
        <p:grpSpPr>
          <a:xfrm flipH="1">
            <a:off x="-8" y="4533243"/>
            <a:ext cx="2716463" cy="847548"/>
            <a:chOff x="5987055" y="230825"/>
            <a:chExt cx="2652018" cy="827442"/>
          </a:xfrm>
        </p:grpSpPr>
        <p:sp>
          <p:nvSpPr>
            <p:cNvPr id="514" name="Google Shape;514;p3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4"/>
          <p:cNvGrpSpPr/>
          <p:nvPr/>
        </p:nvGrpSpPr>
        <p:grpSpPr>
          <a:xfrm rot="5400000" flipH="1">
            <a:off x="7934211" y="3151670"/>
            <a:ext cx="2150636" cy="1161248"/>
            <a:chOff x="3633750" y="2526981"/>
            <a:chExt cx="1722990" cy="930338"/>
          </a:xfrm>
        </p:grpSpPr>
        <p:sp>
          <p:nvSpPr>
            <p:cNvPr id="517" name="Google Shape;517;p34"/>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4"/>
          <p:cNvGrpSpPr/>
          <p:nvPr/>
        </p:nvGrpSpPr>
        <p:grpSpPr>
          <a:xfrm rot="10800000" flipH="1">
            <a:off x="-509683" y="-453582"/>
            <a:ext cx="2716463" cy="847548"/>
            <a:chOff x="5987055" y="230825"/>
            <a:chExt cx="2652018" cy="827442"/>
          </a:xfrm>
        </p:grpSpPr>
        <p:sp>
          <p:nvSpPr>
            <p:cNvPr id="520" name="Google Shape;520;p3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flipH="1">
            <a:off x="8156800" y="4250913"/>
            <a:ext cx="1225671" cy="1125903"/>
            <a:chOff x="5805750" y="205100"/>
            <a:chExt cx="837550" cy="769375"/>
          </a:xfrm>
        </p:grpSpPr>
        <p:sp>
          <p:nvSpPr>
            <p:cNvPr id="523" name="Google Shape;523;p34"/>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34"/>
          <p:cNvGrpSpPr/>
          <p:nvPr/>
        </p:nvGrpSpPr>
        <p:grpSpPr>
          <a:xfrm rot="1694141">
            <a:off x="476727" y="-184816"/>
            <a:ext cx="913291" cy="1155690"/>
            <a:chOff x="3335775" y="2489400"/>
            <a:chExt cx="313850" cy="397150"/>
          </a:xfrm>
        </p:grpSpPr>
        <p:sp>
          <p:nvSpPr>
            <p:cNvPr id="526" name="Google Shape;526;p34"/>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004237" y="2091744"/>
            <a:ext cx="3132300" cy="13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2808537" y="976931"/>
            <a:ext cx="1523700" cy="111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353428" y="3463375"/>
            <a:ext cx="2433900" cy="7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rot="10800000">
            <a:off x="4698831" y="3460879"/>
            <a:ext cx="5245115" cy="2068581"/>
            <a:chOff x="4119550" y="277250"/>
            <a:chExt cx="1564725" cy="617100"/>
          </a:xfrm>
        </p:grpSpPr>
        <p:sp>
          <p:nvSpPr>
            <p:cNvPr id="31" name="Google Shape;31;p3"/>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3"/>
          <p:cNvGrpSpPr/>
          <p:nvPr/>
        </p:nvGrpSpPr>
        <p:grpSpPr>
          <a:xfrm rot="5400000">
            <a:off x="-1885377" y="3100570"/>
            <a:ext cx="4579506" cy="1428826"/>
            <a:chOff x="5987055" y="230825"/>
            <a:chExt cx="2652018" cy="827442"/>
          </a:xfrm>
        </p:grpSpPr>
        <p:sp>
          <p:nvSpPr>
            <p:cNvPr id="34" name="Google Shape;34;p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228429" y="4564238"/>
            <a:ext cx="1225671" cy="1125903"/>
            <a:chOff x="5805750" y="205100"/>
            <a:chExt cx="837550" cy="769375"/>
          </a:xfrm>
        </p:grpSpPr>
        <p:sp>
          <p:nvSpPr>
            <p:cNvPr id="37" name="Google Shape;37;p3"/>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a:off x="995113" y="1366775"/>
            <a:ext cx="5859600" cy="141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Familjen Grotesk"/>
                <a:ea typeface="Familjen Grotesk"/>
                <a:cs typeface="Familjen Grotesk"/>
                <a:sym typeface="Familjen Grotes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5"/>
          <p:cNvSpPr txBox="1">
            <a:spLocks noGrp="1"/>
          </p:cNvSpPr>
          <p:nvPr>
            <p:ph type="subTitle" idx="2"/>
          </p:nvPr>
        </p:nvSpPr>
        <p:spPr>
          <a:xfrm>
            <a:off x="2289288" y="2987752"/>
            <a:ext cx="5859600" cy="141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Familjen Grotesk"/>
                <a:ea typeface="Familjen Grotesk"/>
                <a:cs typeface="Familjen Grotesk"/>
                <a:sym typeface="Familjen Grotes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8" name="Google Shape;58;p5"/>
          <p:cNvGrpSpPr/>
          <p:nvPr/>
        </p:nvGrpSpPr>
        <p:grpSpPr>
          <a:xfrm flipH="1">
            <a:off x="5666351" y="-445814"/>
            <a:ext cx="4277489" cy="1686966"/>
            <a:chOff x="4119550" y="277250"/>
            <a:chExt cx="1564725" cy="617100"/>
          </a:xfrm>
        </p:grpSpPr>
        <p:sp>
          <p:nvSpPr>
            <p:cNvPr id="59" name="Google Shape;59;p5"/>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5"/>
          <p:cNvGrpSpPr/>
          <p:nvPr/>
        </p:nvGrpSpPr>
        <p:grpSpPr>
          <a:xfrm rot="10800000" flipH="1">
            <a:off x="7691033" y="4552589"/>
            <a:ext cx="2150636" cy="1161248"/>
            <a:chOff x="3633750" y="2526981"/>
            <a:chExt cx="1722990" cy="930338"/>
          </a:xfrm>
        </p:grpSpPr>
        <p:sp>
          <p:nvSpPr>
            <p:cNvPr id="62" name="Google Shape;62;p5"/>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5"/>
          <p:cNvGrpSpPr/>
          <p:nvPr/>
        </p:nvGrpSpPr>
        <p:grpSpPr>
          <a:xfrm rot="5400000" flipH="1">
            <a:off x="-1011297" y="215363"/>
            <a:ext cx="2252094" cy="702663"/>
            <a:chOff x="5987055" y="230825"/>
            <a:chExt cx="2652018" cy="827442"/>
          </a:xfrm>
        </p:grpSpPr>
        <p:sp>
          <p:nvSpPr>
            <p:cNvPr id="65" name="Google Shape;65;p5"/>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rot="10800000" flipH="1">
            <a:off x="-452671" y="4212637"/>
            <a:ext cx="1225671" cy="1125903"/>
            <a:chOff x="5805750" y="205100"/>
            <a:chExt cx="837550" cy="769375"/>
          </a:xfrm>
        </p:grpSpPr>
        <p:sp>
          <p:nvSpPr>
            <p:cNvPr id="68" name="Google Shape;68;p5"/>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0" y="0"/>
            <a:ext cx="9144000" cy="5143500"/>
          </a:xfrm>
          <a:prstGeom prst="rect">
            <a:avLst/>
          </a:prstGeom>
          <a:noFill/>
          <a:ln>
            <a:noFill/>
          </a:ln>
        </p:spPr>
        <p:txBody>
          <a:bodyPr/>
          <a:lstStyle/>
          <a:p>
            <a:endParaRPr lang="en-US"/>
          </a:p>
        </p:txBody>
      </p:sp>
      <p:sp>
        <p:nvSpPr>
          <p:cNvPr id="128" name="Google Shape;128;p10"/>
          <p:cNvSpPr txBox="1">
            <a:spLocks noGrp="1"/>
          </p:cNvSpPr>
          <p:nvPr>
            <p:ph type="title"/>
          </p:nvPr>
        </p:nvSpPr>
        <p:spPr>
          <a:xfrm>
            <a:off x="1255200" y="3416350"/>
            <a:ext cx="6633600" cy="1192200"/>
          </a:xfrm>
          <a:prstGeom prst="rect">
            <a:avLst/>
          </a:prstGeom>
          <a:solidFill>
            <a:schemeClr val="lt1"/>
          </a:solidFill>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4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5"/>
        <p:cNvGrpSpPr/>
        <p:nvPr/>
      </p:nvGrpSpPr>
      <p:grpSpPr>
        <a:xfrm>
          <a:off x="0" y="0"/>
          <a:ext cx="0" cy="0"/>
          <a:chOff x="0" y="0"/>
          <a:chExt cx="0" cy="0"/>
        </a:xfrm>
      </p:grpSpPr>
      <p:sp>
        <p:nvSpPr>
          <p:cNvPr id="146" name="Google Shape;146;p13"/>
          <p:cNvSpPr txBox="1">
            <a:spLocks noGrp="1"/>
          </p:cNvSpPr>
          <p:nvPr>
            <p:ph type="title" hasCustomPrompt="1"/>
          </p:nvPr>
        </p:nvSpPr>
        <p:spPr>
          <a:xfrm>
            <a:off x="1322999" y="146095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7" name="Google Shape;147;p13"/>
          <p:cNvSpPr txBox="1">
            <a:spLocks noGrp="1"/>
          </p:cNvSpPr>
          <p:nvPr>
            <p:ph type="subTitle" idx="1"/>
          </p:nvPr>
        </p:nvSpPr>
        <p:spPr>
          <a:xfrm>
            <a:off x="2202248" y="2174833"/>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 name="Google Shape;148;p13"/>
          <p:cNvSpPr txBox="1">
            <a:spLocks noGrp="1"/>
          </p:cNvSpPr>
          <p:nvPr>
            <p:ph type="title" idx="2" hasCustomPrompt="1"/>
          </p:nvPr>
        </p:nvSpPr>
        <p:spPr>
          <a:xfrm>
            <a:off x="4849799" y="146095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9" name="Google Shape;149;p13"/>
          <p:cNvSpPr txBox="1">
            <a:spLocks noGrp="1"/>
          </p:cNvSpPr>
          <p:nvPr>
            <p:ph type="subTitle" idx="3"/>
          </p:nvPr>
        </p:nvSpPr>
        <p:spPr>
          <a:xfrm>
            <a:off x="5724601" y="2174833"/>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0" name="Google Shape;150;p13"/>
          <p:cNvSpPr txBox="1">
            <a:spLocks noGrp="1"/>
          </p:cNvSpPr>
          <p:nvPr>
            <p:ph type="title" idx="4" hasCustomPrompt="1"/>
          </p:nvPr>
        </p:nvSpPr>
        <p:spPr>
          <a:xfrm>
            <a:off x="1322999" y="302180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1" name="Google Shape;151;p13"/>
          <p:cNvSpPr txBox="1">
            <a:spLocks noGrp="1"/>
          </p:cNvSpPr>
          <p:nvPr>
            <p:ph type="subTitle" idx="5"/>
          </p:nvPr>
        </p:nvSpPr>
        <p:spPr>
          <a:xfrm>
            <a:off x="2202248" y="3733725"/>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3"/>
          <p:cNvSpPr txBox="1">
            <a:spLocks noGrp="1"/>
          </p:cNvSpPr>
          <p:nvPr>
            <p:ph type="title" idx="6" hasCustomPrompt="1"/>
          </p:nvPr>
        </p:nvSpPr>
        <p:spPr>
          <a:xfrm>
            <a:off x="4849799" y="302180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3" name="Google Shape;153;p13"/>
          <p:cNvSpPr txBox="1">
            <a:spLocks noGrp="1"/>
          </p:cNvSpPr>
          <p:nvPr>
            <p:ph type="subTitle" idx="7"/>
          </p:nvPr>
        </p:nvSpPr>
        <p:spPr>
          <a:xfrm>
            <a:off x="5724601" y="3733725"/>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4" name="Google Shape;154;p13"/>
          <p:cNvSpPr txBox="1">
            <a:spLocks noGrp="1"/>
          </p:cNvSpPr>
          <p:nvPr>
            <p:ph type="title" idx="8"/>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13"/>
          <p:cNvSpPr txBox="1">
            <a:spLocks noGrp="1"/>
          </p:cNvSpPr>
          <p:nvPr>
            <p:ph type="subTitle" idx="9"/>
          </p:nvPr>
        </p:nvSpPr>
        <p:spPr>
          <a:xfrm>
            <a:off x="2197850" y="146095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6" name="Google Shape;156;p13"/>
          <p:cNvSpPr txBox="1">
            <a:spLocks noGrp="1"/>
          </p:cNvSpPr>
          <p:nvPr>
            <p:ph type="subTitle" idx="13"/>
          </p:nvPr>
        </p:nvSpPr>
        <p:spPr>
          <a:xfrm>
            <a:off x="5724600" y="146095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7" name="Google Shape;157;p13"/>
          <p:cNvSpPr txBox="1">
            <a:spLocks noGrp="1"/>
          </p:cNvSpPr>
          <p:nvPr>
            <p:ph type="subTitle" idx="14"/>
          </p:nvPr>
        </p:nvSpPr>
        <p:spPr>
          <a:xfrm>
            <a:off x="2197850" y="302180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8" name="Google Shape;158;p13"/>
          <p:cNvSpPr txBox="1">
            <a:spLocks noGrp="1"/>
          </p:cNvSpPr>
          <p:nvPr>
            <p:ph type="subTitle" idx="15"/>
          </p:nvPr>
        </p:nvSpPr>
        <p:spPr>
          <a:xfrm>
            <a:off x="5724600" y="302180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59" name="Google Shape;159;p13"/>
          <p:cNvGrpSpPr/>
          <p:nvPr/>
        </p:nvGrpSpPr>
        <p:grpSpPr>
          <a:xfrm flipH="1">
            <a:off x="-8" y="4533243"/>
            <a:ext cx="2716463" cy="847548"/>
            <a:chOff x="5987055" y="230825"/>
            <a:chExt cx="2652018" cy="827442"/>
          </a:xfrm>
        </p:grpSpPr>
        <p:sp>
          <p:nvSpPr>
            <p:cNvPr id="160" name="Google Shape;160;p1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3"/>
          <p:cNvGrpSpPr/>
          <p:nvPr/>
        </p:nvGrpSpPr>
        <p:grpSpPr>
          <a:xfrm rot="5400000" flipH="1">
            <a:off x="7934211" y="3151670"/>
            <a:ext cx="2150636" cy="1161248"/>
            <a:chOff x="3633750" y="2526981"/>
            <a:chExt cx="1722990" cy="930338"/>
          </a:xfrm>
        </p:grpSpPr>
        <p:sp>
          <p:nvSpPr>
            <p:cNvPr id="163" name="Google Shape;163;p13"/>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3"/>
          <p:cNvGrpSpPr/>
          <p:nvPr/>
        </p:nvGrpSpPr>
        <p:grpSpPr>
          <a:xfrm rot="10800000" flipH="1">
            <a:off x="-509683" y="-453582"/>
            <a:ext cx="2716463" cy="847548"/>
            <a:chOff x="5987055" y="230825"/>
            <a:chExt cx="2652018" cy="827442"/>
          </a:xfrm>
        </p:grpSpPr>
        <p:sp>
          <p:nvSpPr>
            <p:cNvPr id="166" name="Google Shape;166;p1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3"/>
          <p:cNvGrpSpPr/>
          <p:nvPr/>
        </p:nvGrpSpPr>
        <p:grpSpPr>
          <a:xfrm flipH="1">
            <a:off x="8156800" y="4250913"/>
            <a:ext cx="1225671" cy="1125903"/>
            <a:chOff x="5805750" y="205100"/>
            <a:chExt cx="837550" cy="769375"/>
          </a:xfrm>
        </p:grpSpPr>
        <p:sp>
          <p:nvSpPr>
            <p:cNvPr id="169" name="Google Shape;169;p13"/>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3"/>
          <p:cNvGrpSpPr/>
          <p:nvPr/>
        </p:nvGrpSpPr>
        <p:grpSpPr>
          <a:xfrm rot="905443" flipH="1">
            <a:off x="90063" y="3888842"/>
            <a:ext cx="913288" cy="1155687"/>
            <a:chOff x="3335775" y="2489400"/>
            <a:chExt cx="313850" cy="397150"/>
          </a:xfrm>
        </p:grpSpPr>
        <p:sp>
          <p:nvSpPr>
            <p:cNvPr id="172" name="Google Shape;172;p13"/>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rgbClr val="E6D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rgbClr val="2F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74"/>
        <p:cNvGrpSpPr/>
        <p:nvPr/>
      </p:nvGrpSpPr>
      <p:grpSpPr>
        <a:xfrm>
          <a:off x="0" y="0"/>
          <a:ext cx="0" cy="0"/>
          <a:chOff x="0" y="0"/>
          <a:chExt cx="0" cy="0"/>
        </a:xfrm>
      </p:grpSpPr>
      <p:sp>
        <p:nvSpPr>
          <p:cNvPr id="175" name="Google Shape;175;p14"/>
          <p:cNvSpPr txBox="1">
            <a:spLocks noGrp="1"/>
          </p:cNvSpPr>
          <p:nvPr>
            <p:ph type="title"/>
          </p:nvPr>
        </p:nvSpPr>
        <p:spPr>
          <a:xfrm>
            <a:off x="4140675" y="3220450"/>
            <a:ext cx="4288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4"/>
          <p:cNvSpPr txBox="1">
            <a:spLocks noGrp="1"/>
          </p:cNvSpPr>
          <p:nvPr>
            <p:ph type="subTitle" idx="1"/>
          </p:nvPr>
        </p:nvSpPr>
        <p:spPr>
          <a:xfrm>
            <a:off x="4140700" y="1391150"/>
            <a:ext cx="4288200" cy="182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atin typeface="Familjen Grotesk"/>
                <a:ea typeface="Familjen Grotesk"/>
                <a:cs typeface="Familjen Grotesk"/>
                <a:sym typeface="Familjen Grotesk"/>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177" name="Google Shape;177;p14"/>
          <p:cNvGrpSpPr/>
          <p:nvPr/>
        </p:nvGrpSpPr>
        <p:grpSpPr>
          <a:xfrm>
            <a:off x="-138692" y="4533243"/>
            <a:ext cx="2716463" cy="847548"/>
            <a:chOff x="5987055" y="230825"/>
            <a:chExt cx="2652018" cy="827442"/>
          </a:xfrm>
        </p:grpSpPr>
        <p:sp>
          <p:nvSpPr>
            <p:cNvPr id="178" name="Google Shape;178;p1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4"/>
          <p:cNvGrpSpPr/>
          <p:nvPr/>
        </p:nvGrpSpPr>
        <p:grpSpPr>
          <a:xfrm rot="10800000">
            <a:off x="6779683" y="-141282"/>
            <a:ext cx="2716463" cy="847548"/>
            <a:chOff x="5987055" y="230825"/>
            <a:chExt cx="2652018" cy="827442"/>
          </a:xfrm>
        </p:grpSpPr>
        <p:sp>
          <p:nvSpPr>
            <p:cNvPr id="181" name="Google Shape;181;p1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14"/>
          <p:cNvGrpSpPr/>
          <p:nvPr/>
        </p:nvGrpSpPr>
        <p:grpSpPr>
          <a:xfrm>
            <a:off x="8003529" y="4118638"/>
            <a:ext cx="1225671" cy="1125903"/>
            <a:chOff x="5805750" y="205100"/>
            <a:chExt cx="837550" cy="769375"/>
          </a:xfrm>
        </p:grpSpPr>
        <p:sp>
          <p:nvSpPr>
            <p:cNvPr id="184" name="Google Shape;184;p14"/>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86"/>
        <p:cNvGrpSpPr/>
        <p:nvPr/>
      </p:nvGrpSpPr>
      <p:grpSpPr>
        <a:xfrm>
          <a:off x="0" y="0"/>
          <a:ext cx="0" cy="0"/>
          <a:chOff x="0" y="0"/>
          <a:chExt cx="0" cy="0"/>
        </a:xfrm>
      </p:grpSpPr>
      <p:sp>
        <p:nvSpPr>
          <p:cNvPr id="187" name="Google Shape;187;p15"/>
          <p:cNvSpPr txBox="1">
            <a:spLocks noGrp="1"/>
          </p:cNvSpPr>
          <p:nvPr>
            <p:ph type="title"/>
          </p:nvPr>
        </p:nvSpPr>
        <p:spPr>
          <a:xfrm>
            <a:off x="5278436" y="1578656"/>
            <a:ext cx="2934600" cy="1271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8" name="Google Shape;188;p15"/>
          <p:cNvSpPr txBox="1">
            <a:spLocks noGrp="1"/>
          </p:cNvSpPr>
          <p:nvPr>
            <p:ph type="title" idx="2" hasCustomPrompt="1"/>
          </p:nvPr>
        </p:nvSpPr>
        <p:spPr>
          <a:xfrm>
            <a:off x="3754736" y="1724032"/>
            <a:ext cx="1523700" cy="112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9" name="Google Shape;189;p15"/>
          <p:cNvSpPr txBox="1">
            <a:spLocks noGrp="1"/>
          </p:cNvSpPr>
          <p:nvPr>
            <p:ph type="subTitle" idx="1"/>
          </p:nvPr>
        </p:nvSpPr>
        <p:spPr>
          <a:xfrm>
            <a:off x="5278436" y="2849944"/>
            <a:ext cx="2364900" cy="71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0" name="Google Shape;190;p15"/>
          <p:cNvGrpSpPr/>
          <p:nvPr/>
        </p:nvGrpSpPr>
        <p:grpSpPr>
          <a:xfrm>
            <a:off x="-684527" y="-130689"/>
            <a:ext cx="5256537" cy="2073147"/>
            <a:chOff x="4119550" y="277250"/>
            <a:chExt cx="1564725" cy="617100"/>
          </a:xfrm>
        </p:grpSpPr>
        <p:sp>
          <p:nvSpPr>
            <p:cNvPr id="191" name="Google Shape;191;p15"/>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15"/>
          <p:cNvGrpSpPr/>
          <p:nvPr/>
        </p:nvGrpSpPr>
        <p:grpSpPr>
          <a:xfrm rot="5400000" flipH="1">
            <a:off x="7592436" y="3435007"/>
            <a:ext cx="2150636" cy="1161248"/>
            <a:chOff x="3633750" y="2526981"/>
            <a:chExt cx="1722990" cy="930338"/>
          </a:xfrm>
        </p:grpSpPr>
        <p:sp>
          <p:nvSpPr>
            <p:cNvPr id="194" name="Google Shape;194;p15"/>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5"/>
          <p:cNvGrpSpPr/>
          <p:nvPr/>
        </p:nvGrpSpPr>
        <p:grpSpPr>
          <a:xfrm rot="10800000">
            <a:off x="6927483" y="-137932"/>
            <a:ext cx="2716463" cy="847548"/>
            <a:chOff x="5987055" y="230825"/>
            <a:chExt cx="2652018" cy="827442"/>
          </a:xfrm>
        </p:grpSpPr>
        <p:sp>
          <p:nvSpPr>
            <p:cNvPr id="197" name="Google Shape;197;p15"/>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15"/>
          <p:cNvGrpSpPr/>
          <p:nvPr/>
        </p:nvGrpSpPr>
        <p:grpSpPr>
          <a:xfrm>
            <a:off x="1915283" y="4472343"/>
            <a:ext cx="2716463" cy="847548"/>
            <a:chOff x="5987055" y="230825"/>
            <a:chExt cx="2652018" cy="827442"/>
          </a:xfrm>
        </p:grpSpPr>
        <p:sp>
          <p:nvSpPr>
            <p:cNvPr id="200" name="Google Shape;200;p15"/>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3" name="Google Shape;223;p17"/>
          <p:cNvGrpSpPr/>
          <p:nvPr/>
        </p:nvGrpSpPr>
        <p:grpSpPr>
          <a:xfrm rot="10800000">
            <a:off x="-1081258" y="-453582"/>
            <a:ext cx="2716463" cy="847548"/>
            <a:chOff x="5987055" y="230825"/>
            <a:chExt cx="2652018" cy="827442"/>
          </a:xfrm>
        </p:grpSpPr>
        <p:sp>
          <p:nvSpPr>
            <p:cNvPr id="224" name="Google Shape;224;p17"/>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7"/>
          <p:cNvGrpSpPr/>
          <p:nvPr/>
        </p:nvGrpSpPr>
        <p:grpSpPr>
          <a:xfrm rot="5400000">
            <a:off x="7934211" y="614291"/>
            <a:ext cx="2150636" cy="1161248"/>
            <a:chOff x="3633750" y="2526981"/>
            <a:chExt cx="1722990" cy="930338"/>
          </a:xfrm>
        </p:grpSpPr>
        <p:sp>
          <p:nvSpPr>
            <p:cNvPr id="227" name="Google Shape;227;p17"/>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7"/>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17"/>
          <p:cNvGrpSpPr/>
          <p:nvPr/>
        </p:nvGrpSpPr>
        <p:grpSpPr>
          <a:xfrm>
            <a:off x="3213767" y="4735368"/>
            <a:ext cx="2716463" cy="847548"/>
            <a:chOff x="5987055" y="230825"/>
            <a:chExt cx="2652018" cy="827442"/>
          </a:xfrm>
        </p:grpSpPr>
        <p:sp>
          <p:nvSpPr>
            <p:cNvPr id="230" name="Google Shape;230;p17"/>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7"/>
          <p:cNvGrpSpPr/>
          <p:nvPr/>
        </p:nvGrpSpPr>
        <p:grpSpPr>
          <a:xfrm rot="10800000">
            <a:off x="8631750" y="1581517"/>
            <a:ext cx="1225671" cy="1125903"/>
            <a:chOff x="5805750" y="205100"/>
            <a:chExt cx="837550" cy="769375"/>
          </a:xfrm>
        </p:grpSpPr>
        <p:sp>
          <p:nvSpPr>
            <p:cNvPr id="233" name="Google Shape;233;p17"/>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1pPr>
            <a:lvl2pPr lvl="1"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2pPr>
            <a:lvl3pPr lvl="2"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3pPr>
            <a:lvl4pPr lvl="3"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4pPr>
            <a:lvl5pPr lvl="4"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5pPr>
            <a:lvl6pPr lvl="5"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6pPr>
            <a:lvl7pPr lvl="6"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7pPr>
            <a:lvl8pPr lvl="7"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8pPr>
            <a:lvl9pPr lvl="8"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1pPr>
            <a:lvl2pPr marL="914400" lvl="1"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2pPr>
            <a:lvl3pPr marL="1371600" lvl="2"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3pPr>
            <a:lvl4pPr marL="1828800" lvl="3"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4pPr>
            <a:lvl5pPr marL="2286000" lvl="4"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5pPr>
            <a:lvl6pPr marL="2743200" lvl="5"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6pPr>
            <a:lvl7pPr marL="3200400" lvl="6"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7pPr>
            <a:lvl8pPr marL="3657600" lvl="7"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8pPr>
            <a:lvl9pPr marL="4114800" lvl="8" indent="-317500" rtl="0">
              <a:lnSpc>
                <a:spcPct val="100000"/>
              </a:lnSpc>
              <a:spcBef>
                <a:spcPts val="1600"/>
              </a:spcBef>
              <a:spcAft>
                <a:spcPts val="160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6" r:id="rId4"/>
    <p:sldLayoutId id="2147483658" r:id="rId5"/>
    <p:sldLayoutId id="2147483659" r:id="rId6"/>
    <p:sldLayoutId id="2147483660" r:id="rId7"/>
    <p:sldLayoutId id="2147483661" r:id="rId8"/>
    <p:sldLayoutId id="2147483663" r:id="rId9"/>
    <p:sldLayoutId id="2147483666" r:id="rId10"/>
    <p:sldLayoutId id="2147483675"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pic>
        <p:nvPicPr>
          <p:cNvPr id="5122" name="Picture 2" descr="Dreamlike Surreal Human Head Silhouette with Cosmic Elements Art ...">
            <a:extLst>
              <a:ext uri="{FF2B5EF4-FFF2-40B4-BE49-F238E27FC236}">
                <a16:creationId xmlns:a16="http://schemas.microsoft.com/office/drawing/2014/main" id="{FFE36880-18B0-B17B-70D7-633D9A4B1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88" y="1063668"/>
            <a:ext cx="3483404" cy="348340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553;p38">
            <a:extLst>
              <a:ext uri="{FF2B5EF4-FFF2-40B4-BE49-F238E27FC236}">
                <a16:creationId xmlns:a16="http://schemas.microsoft.com/office/drawing/2014/main" id="{CD74B840-0971-90DF-061C-84C0B85C4843}"/>
              </a:ext>
            </a:extLst>
          </p:cNvPr>
          <p:cNvSpPr/>
          <p:nvPr/>
        </p:nvSpPr>
        <p:spPr>
          <a:xfrm>
            <a:off x="6527381" y="1003181"/>
            <a:ext cx="846122" cy="737433"/>
          </a:xfrm>
          <a:custGeom>
            <a:avLst/>
            <a:gdLst/>
            <a:ahLst/>
            <a:cxnLst/>
            <a:rect l="l" t="t" r="r" b="b"/>
            <a:pathLst>
              <a:path w="7578" h="8649" extrusionOk="0">
                <a:moveTo>
                  <a:pt x="6304" y="0"/>
                </a:moveTo>
                <a:lnTo>
                  <a:pt x="0" y="542"/>
                </a:lnTo>
                <a:lnTo>
                  <a:pt x="149" y="8649"/>
                </a:lnTo>
                <a:lnTo>
                  <a:pt x="6633" y="8203"/>
                </a:lnTo>
                <a:lnTo>
                  <a:pt x="7577" y="7991"/>
                </a:lnTo>
                <a:lnTo>
                  <a:pt x="6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50;p38">
            <a:extLst>
              <a:ext uri="{FF2B5EF4-FFF2-40B4-BE49-F238E27FC236}">
                <a16:creationId xmlns:a16="http://schemas.microsoft.com/office/drawing/2014/main" id="{1077D188-9BB4-11C5-A2E4-506AB84265E7}"/>
              </a:ext>
            </a:extLst>
          </p:cNvPr>
          <p:cNvSpPr/>
          <p:nvPr/>
        </p:nvSpPr>
        <p:spPr>
          <a:xfrm>
            <a:off x="6149965" y="1169667"/>
            <a:ext cx="606875" cy="744869"/>
          </a:xfrm>
          <a:custGeom>
            <a:avLst/>
            <a:gdLst/>
            <a:ahLst/>
            <a:cxnLst/>
            <a:rect l="l" t="t" r="r" b="b"/>
            <a:pathLst>
              <a:path w="7546" h="7960" extrusionOk="0">
                <a:moveTo>
                  <a:pt x="351" y="1"/>
                </a:moveTo>
                <a:lnTo>
                  <a:pt x="0" y="7853"/>
                </a:lnTo>
                <a:lnTo>
                  <a:pt x="4213" y="7959"/>
                </a:lnTo>
                <a:lnTo>
                  <a:pt x="7068" y="7556"/>
                </a:lnTo>
                <a:lnTo>
                  <a:pt x="7545" y="5519"/>
                </a:lnTo>
                <a:lnTo>
                  <a:pt x="6760" y="372"/>
                </a:lnTo>
                <a:lnTo>
                  <a:pt x="3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38" name="Google Shape;538;p38"/>
          <p:cNvGrpSpPr/>
          <p:nvPr/>
        </p:nvGrpSpPr>
        <p:grpSpPr>
          <a:xfrm>
            <a:off x="-399427" y="-34639"/>
            <a:ext cx="5256537" cy="2073147"/>
            <a:chOff x="4119550" y="277250"/>
            <a:chExt cx="1564725" cy="617100"/>
          </a:xfrm>
        </p:grpSpPr>
        <p:sp>
          <p:nvSpPr>
            <p:cNvPr id="539" name="Google Shape;539;p38"/>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38"/>
          <p:cNvGrpSpPr/>
          <p:nvPr/>
        </p:nvGrpSpPr>
        <p:grpSpPr>
          <a:xfrm>
            <a:off x="259358" y="3413066"/>
            <a:ext cx="1666976" cy="1531287"/>
            <a:chOff x="5805750" y="205100"/>
            <a:chExt cx="837550" cy="769375"/>
          </a:xfrm>
        </p:grpSpPr>
        <p:sp>
          <p:nvSpPr>
            <p:cNvPr id="543" name="Google Shape;543;p38"/>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8"/>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38"/>
          <p:cNvSpPr txBox="1">
            <a:spLocks noGrp="1"/>
          </p:cNvSpPr>
          <p:nvPr>
            <p:ph type="ctrTitle"/>
          </p:nvPr>
        </p:nvSpPr>
        <p:spPr>
          <a:xfrm>
            <a:off x="4285465" y="2212100"/>
            <a:ext cx="3600900" cy="162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SURREALIST SILHOUETTES</a:t>
            </a:r>
            <a:endParaRPr sz="4400" dirty="0"/>
          </a:p>
        </p:txBody>
      </p:sp>
      <p:sp>
        <p:nvSpPr>
          <p:cNvPr id="546" name="Google Shape;546;p38"/>
          <p:cNvSpPr txBox="1">
            <a:spLocks noGrp="1"/>
          </p:cNvSpPr>
          <p:nvPr>
            <p:ph type="subTitle" idx="1"/>
          </p:nvPr>
        </p:nvSpPr>
        <p:spPr>
          <a:xfrm>
            <a:off x="4302250" y="3848813"/>
            <a:ext cx="36009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(Overlayed Collages)</a:t>
            </a:r>
            <a:endParaRPr dirty="0"/>
          </a:p>
        </p:txBody>
      </p:sp>
      <p:sp>
        <p:nvSpPr>
          <p:cNvPr id="547" name="Google Shape;547;p38"/>
          <p:cNvSpPr/>
          <p:nvPr/>
        </p:nvSpPr>
        <p:spPr>
          <a:xfrm>
            <a:off x="6912984" y="531884"/>
            <a:ext cx="1350" cy="550"/>
          </a:xfrm>
          <a:custGeom>
            <a:avLst/>
            <a:gdLst/>
            <a:ahLst/>
            <a:cxnLst/>
            <a:rect l="l" t="t" r="r" b="b"/>
            <a:pathLst>
              <a:path w="54" h="22" extrusionOk="0">
                <a:moveTo>
                  <a:pt x="32" y="11"/>
                </a:moveTo>
                <a:cubicBezTo>
                  <a:pt x="43" y="22"/>
                  <a:pt x="53" y="22"/>
                  <a:pt x="53" y="22"/>
                </a:cubicBezTo>
                <a:cubicBezTo>
                  <a:pt x="53" y="22"/>
                  <a:pt x="43" y="22"/>
                  <a:pt x="32" y="11"/>
                </a:cubicBezTo>
                <a:cubicBezTo>
                  <a:pt x="11" y="1"/>
                  <a:pt x="0" y="1"/>
                  <a:pt x="11" y="1"/>
                </a:cubicBezTo>
                <a:cubicBezTo>
                  <a:pt x="0" y="1"/>
                  <a:pt x="11" y="1"/>
                  <a:pt x="32" y="11"/>
                </a:cubicBezTo>
                <a:close/>
              </a:path>
            </a:pathLst>
          </a:custGeom>
          <a:solidFill>
            <a:srgbClr val="F3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38"/>
          <p:cNvGrpSpPr/>
          <p:nvPr/>
        </p:nvGrpSpPr>
        <p:grpSpPr>
          <a:xfrm>
            <a:off x="4221343" y="393888"/>
            <a:ext cx="4631862" cy="1820735"/>
            <a:chOff x="117684" y="109329"/>
            <a:chExt cx="4631862" cy="1820735"/>
          </a:xfrm>
        </p:grpSpPr>
        <p:sp>
          <p:nvSpPr>
            <p:cNvPr id="550" name="Google Shape;550;p38"/>
            <p:cNvSpPr/>
            <p:nvPr/>
          </p:nvSpPr>
          <p:spPr>
            <a:xfrm>
              <a:off x="117684" y="424252"/>
              <a:ext cx="774799" cy="744869"/>
            </a:xfrm>
            <a:custGeom>
              <a:avLst/>
              <a:gdLst/>
              <a:ahLst/>
              <a:cxnLst/>
              <a:rect l="l" t="t" r="r" b="b"/>
              <a:pathLst>
                <a:path w="7546" h="7960" extrusionOk="0">
                  <a:moveTo>
                    <a:pt x="351" y="1"/>
                  </a:moveTo>
                  <a:lnTo>
                    <a:pt x="0" y="7853"/>
                  </a:lnTo>
                  <a:lnTo>
                    <a:pt x="4213" y="7959"/>
                  </a:lnTo>
                  <a:lnTo>
                    <a:pt x="7068" y="7556"/>
                  </a:lnTo>
                  <a:lnTo>
                    <a:pt x="7545" y="5519"/>
                  </a:lnTo>
                  <a:lnTo>
                    <a:pt x="6760" y="372"/>
                  </a:lnTo>
                  <a:lnTo>
                    <a:pt x="3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38"/>
            <p:cNvSpPr/>
            <p:nvPr/>
          </p:nvSpPr>
          <p:spPr>
            <a:xfrm>
              <a:off x="805705" y="324067"/>
              <a:ext cx="846122" cy="965706"/>
            </a:xfrm>
            <a:custGeom>
              <a:avLst/>
              <a:gdLst/>
              <a:ahLst/>
              <a:cxnLst/>
              <a:rect l="l" t="t" r="r" b="b"/>
              <a:pathLst>
                <a:path w="7578" h="8649" extrusionOk="0">
                  <a:moveTo>
                    <a:pt x="6304" y="0"/>
                  </a:moveTo>
                  <a:lnTo>
                    <a:pt x="0" y="542"/>
                  </a:lnTo>
                  <a:lnTo>
                    <a:pt x="149" y="8649"/>
                  </a:lnTo>
                  <a:lnTo>
                    <a:pt x="6633" y="8203"/>
                  </a:lnTo>
                  <a:lnTo>
                    <a:pt x="7577" y="7991"/>
                  </a:lnTo>
                  <a:lnTo>
                    <a:pt x="6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55" name="Google Shape;555;p38"/>
            <p:cNvGrpSpPr/>
            <p:nvPr/>
          </p:nvGrpSpPr>
          <p:grpSpPr>
            <a:xfrm>
              <a:off x="3504392" y="944065"/>
              <a:ext cx="557134" cy="654854"/>
              <a:chOff x="6357642" y="412348"/>
              <a:chExt cx="557134" cy="654854"/>
            </a:xfrm>
          </p:grpSpPr>
          <p:sp>
            <p:nvSpPr>
              <p:cNvPr id="556" name="Google Shape;556;p38"/>
              <p:cNvSpPr/>
              <p:nvPr/>
            </p:nvSpPr>
            <p:spPr>
              <a:xfrm>
                <a:off x="6357642" y="412348"/>
                <a:ext cx="557134" cy="654854"/>
              </a:xfrm>
              <a:custGeom>
                <a:avLst/>
                <a:gdLst/>
                <a:ahLst/>
                <a:cxnLst/>
                <a:rect l="l" t="t" r="r" b="b"/>
                <a:pathLst>
                  <a:path w="7323" h="8608" extrusionOk="0">
                    <a:moveTo>
                      <a:pt x="7195" y="1"/>
                    </a:moveTo>
                    <a:lnTo>
                      <a:pt x="1051" y="287"/>
                    </a:lnTo>
                    <a:lnTo>
                      <a:pt x="0" y="4362"/>
                    </a:lnTo>
                    <a:lnTo>
                      <a:pt x="159" y="8607"/>
                    </a:lnTo>
                    <a:lnTo>
                      <a:pt x="7322" y="8193"/>
                    </a:lnTo>
                    <a:lnTo>
                      <a:pt x="71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6418963" y="502574"/>
                <a:ext cx="405354" cy="484446"/>
              </a:xfrm>
              <a:custGeom>
                <a:avLst/>
                <a:gdLst/>
                <a:ahLst/>
                <a:cxnLst/>
                <a:rect l="l" t="t" r="r" b="b"/>
                <a:pathLst>
                  <a:path w="5328" h="6368" extrusionOk="0">
                    <a:moveTo>
                      <a:pt x="4976" y="1"/>
                    </a:moveTo>
                    <a:cubicBezTo>
                      <a:pt x="4959" y="1"/>
                      <a:pt x="4942" y="2"/>
                      <a:pt x="4925" y="3"/>
                    </a:cubicBezTo>
                    <a:cubicBezTo>
                      <a:pt x="4394" y="46"/>
                      <a:pt x="3736" y="237"/>
                      <a:pt x="2919" y="587"/>
                    </a:cubicBezTo>
                    <a:cubicBezTo>
                      <a:pt x="2006" y="969"/>
                      <a:pt x="1327" y="1394"/>
                      <a:pt x="882" y="1850"/>
                    </a:cubicBezTo>
                    <a:cubicBezTo>
                      <a:pt x="828" y="1914"/>
                      <a:pt x="775" y="2009"/>
                      <a:pt x="744" y="2147"/>
                    </a:cubicBezTo>
                    <a:cubicBezTo>
                      <a:pt x="733" y="2221"/>
                      <a:pt x="722" y="2296"/>
                      <a:pt x="722" y="2380"/>
                    </a:cubicBezTo>
                    <a:cubicBezTo>
                      <a:pt x="712" y="2455"/>
                      <a:pt x="712" y="2571"/>
                      <a:pt x="722" y="2720"/>
                    </a:cubicBezTo>
                    <a:cubicBezTo>
                      <a:pt x="733" y="2869"/>
                      <a:pt x="775" y="3028"/>
                      <a:pt x="839" y="3187"/>
                    </a:cubicBezTo>
                    <a:cubicBezTo>
                      <a:pt x="882" y="3282"/>
                      <a:pt x="935" y="3346"/>
                      <a:pt x="988" y="3410"/>
                    </a:cubicBezTo>
                    <a:cubicBezTo>
                      <a:pt x="1041" y="3473"/>
                      <a:pt x="1157" y="3548"/>
                      <a:pt x="1327" y="3622"/>
                    </a:cubicBezTo>
                    <a:cubicBezTo>
                      <a:pt x="1518" y="3707"/>
                      <a:pt x="2017" y="3866"/>
                      <a:pt x="2855" y="4100"/>
                    </a:cubicBezTo>
                    <a:cubicBezTo>
                      <a:pt x="3025" y="4142"/>
                      <a:pt x="3174" y="4195"/>
                      <a:pt x="3312" y="4238"/>
                    </a:cubicBezTo>
                    <a:cubicBezTo>
                      <a:pt x="3588" y="4322"/>
                      <a:pt x="3736" y="4407"/>
                      <a:pt x="3736" y="4482"/>
                    </a:cubicBezTo>
                    <a:cubicBezTo>
                      <a:pt x="3736" y="4577"/>
                      <a:pt x="3641" y="4673"/>
                      <a:pt x="3471" y="4747"/>
                    </a:cubicBezTo>
                    <a:cubicBezTo>
                      <a:pt x="3174" y="4895"/>
                      <a:pt x="2813" y="4980"/>
                      <a:pt x="2388" y="5012"/>
                    </a:cubicBezTo>
                    <a:cubicBezTo>
                      <a:pt x="2253" y="5025"/>
                      <a:pt x="2119" y="5031"/>
                      <a:pt x="1987" y="5031"/>
                    </a:cubicBezTo>
                    <a:cubicBezTo>
                      <a:pt x="1550" y="5031"/>
                      <a:pt x="1130" y="4965"/>
                      <a:pt x="722" y="4842"/>
                    </a:cubicBezTo>
                    <a:lnTo>
                      <a:pt x="372" y="4736"/>
                    </a:lnTo>
                    <a:cubicBezTo>
                      <a:pt x="287" y="4694"/>
                      <a:pt x="202" y="4683"/>
                      <a:pt x="149" y="4673"/>
                    </a:cubicBezTo>
                    <a:cubicBezTo>
                      <a:pt x="131" y="4670"/>
                      <a:pt x="114" y="4668"/>
                      <a:pt x="99" y="4668"/>
                    </a:cubicBezTo>
                    <a:cubicBezTo>
                      <a:pt x="64" y="4668"/>
                      <a:pt x="40" y="4676"/>
                      <a:pt x="33" y="4683"/>
                    </a:cubicBezTo>
                    <a:cubicBezTo>
                      <a:pt x="22" y="4715"/>
                      <a:pt x="1" y="4789"/>
                      <a:pt x="22" y="4959"/>
                    </a:cubicBezTo>
                    <a:cubicBezTo>
                      <a:pt x="33" y="5118"/>
                      <a:pt x="75" y="5331"/>
                      <a:pt x="139" y="5585"/>
                    </a:cubicBezTo>
                    <a:cubicBezTo>
                      <a:pt x="213" y="5893"/>
                      <a:pt x="319" y="6073"/>
                      <a:pt x="446" y="6148"/>
                    </a:cubicBezTo>
                    <a:cubicBezTo>
                      <a:pt x="695" y="6299"/>
                      <a:pt x="1047" y="6368"/>
                      <a:pt x="1473" y="6368"/>
                    </a:cubicBezTo>
                    <a:cubicBezTo>
                      <a:pt x="1556" y="6368"/>
                      <a:pt x="1642" y="6365"/>
                      <a:pt x="1730" y="6360"/>
                    </a:cubicBezTo>
                    <a:cubicBezTo>
                      <a:pt x="2038" y="6328"/>
                      <a:pt x="2388" y="6264"/>
                      <a:pt x="2813" y="6126"/>
                    </a:cubicBezTo>
                    <a:cubicBezTo>
                      <a:pt x="3025" y="6063"/>
                      <a:pt x="3237" y="5988"/>
                      <a:pt x="3471" y="5893"/>
                    </a:cubicBezTo>
                    <a:cubicBezTo>
                      <a:pt x="3694" y="5797"/>
                      <a:pt x="3895" y="5691"/>
                      <a:pt x="4086" y="5575"/>
                    </a:cubicBezTo>
                    <a:cubicBezTo>
                      <a:pt x="4288" y="5437"/>
                      <a:pt x="4458" y="5309"/>
                      <a:pt x="4617" y="5161"/>
                    </a:cubicBezTo>
                    <a:cubicBezTo>
                      <a:pt x="4776" y="5023"/>
                      <a:pt x="4903" y="4853"/>
                      <a:pt x="4988" y="4673"/>
                    </a:cubicBezTo>
                    <a:cubicBezTo>
                      <a:pt x="5073" y="4492"/>
                      <a:pt x="5116" y="4269"/>
                      <a:pt x="5094" y="4025"/>
                    </a:cubicBezTo>
                    <a:cubicBezTo>
                      <a:pt x="5084" y="3718"/>
                      <a:pt x="5009" y="3473"/>
                      <a:pt x="4861" y="3314"/>
                    </a:cubicBezTo>
                    <a:cubicBezTo>
                      <a:pt x="4712" y="3145"/>
                      <a:pt x="4490" y="2996"/>
                      <a:pt x="4192" y="2879"/>
                    </a:cubicBezTo>
                    <a:cubicBezTo>
                      <a:pt x="4033" y="2816"/>
                      <a:pt x="3694" y="2709"/>
                      <a:pt x="3152" y="2561"/>
                    </a:cubicBezTo>
                    <a:cubicBezTo>
                      <a:pt x="3046" y="2540"/>
                      <a:pt x="2951" y="2497"/>
                      <a:pt x="2866" y="2476"/>
                    </a:cubicBezTo>
                    <a:cubicBezTo>
                      <a:pt x="2792" y="2444"/>
                      <a:pt x="2728" y="2402"/>
                      <a:pt x="2686" y="2370"/>
                    </a:cubicBezTo>
                    <a:cubicBezTo>
                      <a:pt x="2643" y="2327"/>
                      <a:pt x="2622" y="2285"/>
                      <a:pt x="2622" y="2221"/>
                    </a:cubicBezTo>
                    <a:cubicBezTo>
                      <a:pt x="2622" y="2147"/>
                      <a:pt x="2643" y="2062"/>
                      <a:pt x="2707" y="1956"/>
                    </a:cubicBezTo>
                    <a:cubicBezTo>
                      <a:pt x="2781" y="1839"/>
                      <a:pt x="2908" y="1712"/>
                      <a:pt x="3099" y="1574"/>
                    </a:cubicBezTo>
                    <a:cubicBezTo>
                      <a:pt x="3396" y="1341"/>
                      <a:pt x="3694" y="1224"/>
                      <a:pt x="3959" y="1192"/>
                    </a:cubicBezTo>
                    <a:cubicBezTo>
                      <a:pt x="4051" y="1447"/>
                      <a:pt x="4172" y="1575"/>
                      <a:pt x="4351" y="1575"/>
                    </a:cubicBezTo>
                    <a:cubicBezTo>
                      <a:pt x="4358" y="1575"/>
                      <a:pt x="4365" y="1574"/>
                      <a:pt x="4373" y="1574"/>
                    </a:cubicBezTo>
                    <a:cubicBezTo>
                      <a:pt x="4500" y="1553"/>
                      <a:pt x="4649" y="1500"/>
                      <a:pt x="4776" y="1436"/>
                    </a:cubicBezTo>
                    <a:cubicBezTo>
                      <a:pt x="4850" y="1383"/>
                      <a:pt x="4914" y="1330"/>
                      <a:pt x="4978" y="1266"/>
                    </a:cubicBezTo>
                    <a:cubicBezTo>
                      <a:pt x="5041" y="1192"/>
                      <a:pt x="5094" y="1128"/>
                      <a:pt x="5147" y="1033"/>
                    </a:cubicBezTo>
                    <a:cubicBezTo>
                      <a:pt x="5200" y="948"/>
                      <a:pt x="5243" y="852"/>
                      <a:pt x="5275" y="746"/>
                    </a:cubicBezTo>
                    <a:cubicBezTo>
                      <a:pt x="5296" y="640"/>
                      <a:pt x="5328" y="523"/>
                      <a:pt x="5328" y="396"/>
                    </a:cubicBezTo>
                    <a:cubicBezTo>
                      <a:pt x="5328" y="279"/>
                      <a:pt x="5275" y="173"/>
                      <a:pt x="5179" y="67"/>
                    </a:cubicBezTo>
                    <a:cubicBezTo>
                      <a:pt x="5126" y="23"/>
                      <a:pt x="5058"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38"/>
            <p:cNvGrpSpPr/>
            <p:nvPr/>
          </p:nvGrpSpPr>
          <p:grpSpPr>
            <a:xfrm>
              <a:off x="3903384" y="1422187"/>
              <a:ext cx="846162" cy="507877"/>
              <a:chOff x="6863046" y="592419"/>
              <a:chExt cx="846162" cy="507877"/>
            </a:xfrm>
          </p:grpSpPr>
          <p:sp>
            <p:nvSpPr>
              <p:cNvPr id="559" name="Google Shape;559;p38"/>
              <p:cNvSpPr/>
              <p:nvPr/>
            </p:nvSpPr>
            <p:spPr>
              <a:xfrm>
                <a:off x="6863046" y="592419"/>
                <a:ext cx="846162" cy="507877"/>
              </a:xfrm>
              <a:custGeom>
                <a:avLst/>
                <a:gdLst/>
                <a:ahLst/>
                <a:cxnLst/>
                <a:rect l="l" t="t" r="r" b="b"/>
                <a:pathLst>
                  <a:path w="11122" h="6676" extrusionOk="0">
                    <a:moveTo>
                      <a:pt x="8001" y="0"/>
                    </a:moveTo>
                    <a:lnTo>
                      <a:pt x="0" y="425"/>
                    </a:lnTo>
                    <a:lnTo>
                      <a:pt x="0" y="6675"/>
                    </a:lnTo>
                    <a:lnTo>
                      <a:pt x="11121" y="6516"/>
                    </a:lnTo>
                    <a:lnTo>
                      <a:pt x="10792" y="425"/>
                    </a:lnTo>
                    <a:lnTo>
                      <a:pt x="80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6899715" y="640792"/>
                <a:ext cx="767875" cy="408523"/>
              </a:xfrm>
              <a:custGeom>
                <a:avLst/>
                <a:gdLst/>
                <a:ahLst/>
                <a:cxnLst/>
                <a:rect l="l" t="t" r="r" b="b"/>
                <a:pathLst>
                  <a:path w="10093" h="5370" extrusionOk="0">
                    <a:moveTo>
                      <a:pt x="3152" y="0"/>
                    </a:moveTo>
                    <a:cubicBezTo>
                      <a:pt x="3142" y="74"/>
                      <a:pt x="3110" y="149"/>
                      <a:pt x="3089" y="244"/>
                    </a:cubicBezTo>
                    <a:cubicBezTo>
                      <a:pt x="3057" y="340"/>
                      <a:pt x="3025" y="425"/>
                      <a:pt x="2972" y="520"/>
                    </a:cubicBezTo>
                    <a:cubicBezTo>
                      <a:pt x="2919" y="616"/>
                      <a:pt x="2845" y="711"/>
                      <a:pt x="2770" y="785"/>
                    </a:cubicBezTo>
                    <a:cubicBezTo>
                      <a:pt x="2686" y="870"/>
                      <a:pt x="2579" y="934"/>
                      <a:pt x="2463" y="987"/>
                    </a:cubicBezTo>
                    <a:cubicBezTo>
                      <a:pt x="2452" y="891"/>
                      <a:pt x="2441" y="817"/>
                      <a:pt x="2420" y="722"/>
                    </a:cubicBezTo>
                    <a:cubicBezTo>
                      <a:pt x="2410" y="626"/>
                      <a:pt x="2410" y="531"/>
                      <a:pt x="2410" y="446"/>
                    </a:cubicBezTo>
                    <a:cubicBezTo>
                      <a:pt x="2410" y="371"/>
                      <a:pt x="2410" y="308"/>
                      <a:pt x="2420" y="244"/>
                    </a:cubicBezTo>
                    <a:cubicBezTo>
                      <a:pt x="2420" y="180"/>
                      <a:pt x="2441" y="106"/>
                      <a:pt x="2463" y="43"/>
                    </a:cubicBezTo>
                    <a:lnTo>
                      <a:pt x="2463" y="43"/>
                    </a:lnTo>
                    <a:cubicBezTo>
                      <a:pt x="2388" y="85"/>
                      <a:pt x="2282" y="106"/>
                      <a:pt x="2176" y="138"/>
                    </a:cubicBezTo>
                    <a:cubicBezTo>
                      <a:pt x="2049" y="149"/>
                      <a:pt x="1932" y="170"/>
                      <a:pt x="1815" y="191"/>
                    </a:cubicBezTo>
                    <a:cubicBezTo>
                      <a:pt x="1699" y="202"/>
                      <a:pt x="1561" y="202"/>
                      <a:pt x="1433" y="212"/>
                    </a:cubicBezTo>
                    <a:cubicBezTo>
                      <a:pt x="1295" y="234"/>
                      <a:pt x="1168" y="234"/>
                      <a:pt x="1030" y="234"/>
                    </a:cubicBezTo>
                    <a:cubicBezTo>
                      <a:pt x="850" y="234"/>
                      <a:pt x="669" y="234"/>
                      <a:pt x="510" y="212"/>
                    </a:cubicBezTo>
                    <a:cubicBezTo>
                      <a:pt x="351" y="202"/>
                      <a:pt x="213" y="191"/>
                      <a:pt x="107" y="170"/>
                    </a:cubicBezTo>
                    <a:lnTo>
                      <a:pt x="107" y="170"/>
                    </a:lnTo>
                    <a:cubicBezTo>
                      <a:pt x="128" y="255"/>
                      <a:pt x="160" y="340"/>
                      <a:pt x="171" y="456"/>
                    </a:cubicBezTo>
                    <a:cubicBezTo>
                      <a:pt x="181" y="573"/>
                      <a:pt x="192" y="690"/>
                      <a:pt x="192" y="817"/>
                    </a:cubicBezTo>
                    <a:cubicBezTo>
                      <a:pt x="192" y="945"/>
                      <a:pt x="181" y="1061"/>
                      <a:pt x="171" y="1189"/>
                    </a:cubicBezTo>
                    <a:cubicBezTo>
                      <a:pt x="139" y="1305"/>
                      <a:pt x="128" y="1401"/>
                      <a:pt x="107" y="1464"/>
                    </a:cubicBezTo>
                    <a:lnTo>
                      <a:pt x="234" y="1464"/>
                    </a:lnTo>
                    <a:cubicBezTo>
                      <a:pt x="330" y="1464"/>
                      <a:pt x="404" y="1475"/>
                      <a:pt x="489" y="1486"/>
                    </a:cubicBezTo>
                    <a:cubicBezTo>
                      <a:pt x="563" y="1496"/>
                      <a:pt x="637" y="1539"/>
                      <a:pt x="691" y="1581"/>
                    </a:cubicBezTo>
                    <a:cubicBezTo>
                      <a:pt x="744" y="1634"/>
                      <a:pt x="775" y="1698"/>
                      <a:pt x="807" y="1783"/>
                    </a:cubicBezTo>
                    <a:cubicBezTo>
                      <a:pt x="850" y="1878"/>
                      <a:pt x="860" y="1984"/>
                      <a:pt x="860" y="2122"/>
                    </a:cubicBezTo>
                    <a:lnTo>
                      <a:pt x="860" y="3502"/>
                    </a:lnTo>
                    <a:cubicBezTo>
                      <a:pt x="860" y="3619"/>
                      <a:pt x="850" y="3714"/>
                      <a:pt x="818" y="3799"/>
                    </a:cubicBezTo>
                    <a:cubicBezTo>
                      <a:pt x="797" y="3863"/>
                      <a:pt x="754" y="3926"/>
                      <a:pt x="691" y="3969"/>
                    </a:cubicBezTo>
                    <a:cubicBezTo>
                      <a:pt x="616" y="4022"/>
                      <a:pt x="531" y="4043"/>
                      <a:pt x="425" y="4064"/>
                    </a:cubicBezTo>
                    <a:cubicBezTo>
                      <a:pt x="319" y="4075"/>
                      <a:pt x="181" y="4086"/>
                      <a:pt x="11" y="4086"/>
                    </a:cubicBezTo>
                    <a:cubicBezTo>
                      <a:pt x="22" y="4181"/>
                      <a:pt x="33" y="4287"/>
                      <a:pt x="54" y="4393"/>
                    </a:cubicBezTo>
                    <a:cubicBezTo>
                      <a:pt x="64" y="4499"/>
                      <a:pt x="64" y="4606"/>
                      <a:pt x="64" y="4712"/>
                    </a:cubicBezTo>
                    <a:cubicBezTo>
                      <a:pt x="64" y="4818"/>
                      <a:pt x="64" y="4935"/>
                      <a:pt x="54" y="5062"/>
                    </a:cubicBezTo>
                    <a:cubicBezTo>
                      <a:pt x="33" y="5179"/>
                      <a:pt x="22" y="5285"/>
                      <a:pt x="1" y="5359"/>
                    </a:cubicBezTo>
                    <a:cubicBezTo>
                      <a:pt x="75" y="5348"/>
                      <a:pt x="181" y="5327"/>
                      <a:pt x="351" y="5317"/>
                    </a:cubicBezTo>
                    <a:cubicBezTo>
                      <a:pt x="478" y="5306"/>
                      <a:pt x="606" y="5295"/>
                      <a:pt x="744" y="5285"/>
                    </a:cubicBezTo>
                    <a:cubicBezTo>
                      <a:pt x="882" y="5263"/>
                      <a:pt x="1030" y="5253"/>
                      <a:pt x="1179" y="5253"/>
                    </a:cubicBezTo>
                    <a:cubicBezTo>
                      <a:pt x="1327" y="5242"/>
                      <a:pt x="1465" y="5242"/>
                      <a:pt x="1614" y="5242"/>
                    </a:cubicBezTo>
                    <a:cubicBezTo>
                      <a:pt x="1996" y="5242"/>
                      <a:pt x="2314" y="5253"/>
                      <a:pt x="2579" y="5285"/>
                    </a:cubicBezTo>
                    <a:cubicBezTo>
                      <a:pt x="2834" y="5306"/>
                      <a:pt x="3078" y="5348"/>
                      <a:pt x="3259" y="5370"/>
                    </a:cubicBezTo>
                    <a:cubicBezTo>
                      <a:pt x="3248" y="5295"/>
                      <a:pt x="3237" y="5189"/>
                      <a:pt x="3216" y="5051"/>
                    </a:cubicBezTo>
                    <a:cubicBezTo>
                      <a:pt x="3205" y="4935"/>
                      <a:pt x="3205" y="4807"/>
                      <a:pt x="3205" y="4680"/>
                    </a:cubicBezTo>
                    <a:cubicBezTo>
                      <a:pt x="3205" y="4563"/>
                      <a:pt x="3205" y="4457"/>
                      <a:pt x="3216" y="4351"/>
                    </a:cubicBezTo>
                    <a:cubicBezTo>
                      <a:pt x="3237" y="4255"/>
                      <a:pt x="3248" y="4170"/>
                      <a:pt x="3259" y="4096"/>
                    </a:cubicBezTo>
                    <a:cubicBezTo>
                      <a:pt x="3046" y="4096"/>
                      <a:pt x="2877" y="4043"/>
                      <a:pt x="2760" y="3969"/>
                    </a:cubicBezTo>
                    <a:cubicBezTo>
                      <a:pt x="2632" y="3873"/>
                      <a:pt x="2569" y="3725"/>
                      <a:pt x="2569" y="3513"/>
                    </a:cubicBezTo>
                    <a:lnTo>
                      <a:pt x="2569" y="2165"/>
                    </a:lnTo>
                    <a:cubicBezTo>
                      <a:pt x="2611" y="2048"/>
                      <a:pt x="2675" y="1942"/>
                      <a:pt x="2770" y="1857"/>
                    </a:cubicBezTo>
                    <a:cubicBezTo>
                      <a:pt x="2866" y="1783"/>
                      <a:pt x="2972" y="1709"/>
                      <a:pt x="3078" y="1655"/>
                    </a:cubicBezTo>
                    <a:cubicBezTo>
                      <a:pt x="3184" y="1602"/>
                      <a:pt x="3290" y="1581"/>
                      <a:pt x="3397" y="1549"/>
                    </a:cubicBezTo>
                    <a:cubicBezTo>
                      <a:pt x="3503" y="1539"/>
                      <a:pt x="3577" y="1528"/>
                      <a:pt x="3641" y="1528"/>
                    </a:cubicBezTo>
                    <a:cubicBezTo>
                      <a:pt x="3747" y="1528"/>
                      <a:pt x="3842" y="1549"/>
                      <a:pt x="3927" y="1602"/>
                    </a:cubicBezTo>
                    <a:cubicBezTo>
                      <a:pt x="3991" y="1655"/>
                      <a:pt x="4054" y="1730"/>
                      <a:pt x="4107" y="1815"/>
                    </a:cubicBezTo>
                    <a:cubicBezTo>
                      <a:pt x="4150" y="1910"/>
                      <a:pt x="4192" y="2006"/>
                      <a:pt x="4214" y="2122"/>
                    </a:cubicBezTo>
                    <a:cubicBezTo>
                      <a:pt x="4245" y="2239"/>
                      <a:pt x="4256" y="2366"/>
                      <a:pt x="4256" y="2494"/>
                    </a:cubicBezTo>
                    <a:lnTo>
                      <a:pt x="4256" y="3513"/>
                    </a:lnTo>
                    <a:cubicBezTo>
                      <a:pt x="4256" y="3640"/>
                      <a:pt x="4245" y="3746"/>
                      <a:pt x="4224" y="3820"/>
                    </a:cubicBezTo>
                    <a:cubicBezTo>
                      <a:pt x="4203" y="3905"/>
                      <a:pt x="4171" y="3958"/>
                      <a:pt x="4139" y="3990"/>
                    </a:cubicBezTo>
                    <a:cubicBezTo>
                      <a:pt x="4097" y="4033"/>
                      <a:pt x="4044" y="4064"/>
                      <a:pt x="3980" y="4075"/>
                    </a:cubicBezTo>
                    <a:cubicBezTo>
                      <a:pt x="3906" y="4086"/>
                      <a:pt x="3832" y="4086"/>
                      <a:pt x="3725" y="4086"/>
                    </a:cubicBezTo>
                    <a:cubicBezTo>
                      <a:pt x="3736" y="4117"/>
                      <a:pt x="3747" y="4170"/>
                      <a:pt x="3747" y="4202"/>
                    </a:cubicBezTo>
                    <a:cubicBezTo>
                      <a:pt x="3747" y="4245"/>
                      <a:pt x="3768" y="4308"/>
                      <a:pt x="3768" y="4361"/>
                    </a:cubicBezTo>
                    <a:cubicBezTo>
                      <a:pt x="3768" y="4436"/>
                      <a:pt x="3779" y="4489"/>
                      <a:pt x="3779" y="4542"/>
                    </a:cubicBezTo>
                    <a:lnTo>
                      <a:pt x="3779" y="4669"/>
                    </a:lnTo>
                    <a:lnTo>
                      <a:pt x="3779" y="4860"/>
                    </a:lnTo>
                    <a:cubicBezTo>
                      <a:pt x="3779" y="4924"/>
                      <a:pt x="3768" y="4988"/>
                      <a:pt x="3768" y="5051"/>
                    </a:cubicBezTo>
                    <a:cubicBezTo>
                      <a:pt x="3768" y="5126"/>
                      <a:pt x="3768" y="5179"/>
                      <a:pt x="3747" y="5232"/>
                    </a:cubicBezTo>
                    <a:cubicBezTo>
                      <a:pt x="3736" y="5285"/>
                      <a:pt x="3736" y="5317"/>
                      <a:pt x="3725" y="5359"/>
                    </a:cubicBezTo>
                    <a:cubicBezTo>
                      <a:pt x="3789" y="5338"/>
                      <a:pt x="3885" y="5317"/>
                      <a:pt x="3991" y="5306"/>
                    </a:cubicBezTo>
                    <a:cubicBezTo>
                      <a:pt x="4097" y="5295"/>
                      <a:pt x="4214" y="5285"/>
                      <a:pt x="4330" y="5263"/>
                    </a:cubicBezTo>
                    <a:cubicBezTo>
                      <a:pt x="4468" y="5253"/>
                      <a:pt x="4585" y="5242"/>
                      <a:pt x="4723" y="5242"/>
                    </a:cubicBezTo>
                    <a:cubicBezTo>
                      <a:pt x="4850" y="5232"/>
                      <a:pt x="4988" y="5232"/>
                      <a:pt x="5105" y="5232"/>
                    </a:cubicBezTo>
                    <a:cubicBezTo>
                      <a:pt x="5254" y="5232"/>
                      <a:pt x="5413" y="5242"/>
                      <a:pt x="5551" y="5242"/>
                    </a:cubicBezTo>
                    <a:cubicBezTo>
                      <a:pt x="5710" y="5242"/>
                      <a:pt x="5858" y="5253"/>
                      <a:pt x="5996" y="5263"/>
                    </a:cubicBezTo>
                    <a:cubicBezTo>
                      <a:pt x="6134" y="5285"/>
                      <a:pt x="6272" y="5295"/>
                      <a:pt x="6389" y="5306"/>
                    </a:cubicBezTo>
                    <a:cubicBezTo>
                      <a:pt x="6506" y="5338"/>
                      <a:pt x="6612" y="5348"/>
                      <a:pt x="6707" y="5359"/>
                    </a:cubicBezTo>
                    <a:cubicBezTo>
                      <a:pt x="6686" y="5295"/>
                      <a:pt x="6665" y="5200"/>
                      <a:pt x="6654" y="5094"/>
                    </a:cubicBezTo>
                    <a:cubicBezTo>
                      <a:pt x="6644" y="4988"/>
                      <a:pt x="6644" y="4881"/>
                      <a:pt x="6644" y="4786"/>
                    </a:cubicBezTo>
                    <a:cubicBezTo>
                      <a:pt x="6644" y="4701"/>
                      <a:pt x="6654" y="4606"/>
                      <a:pt x="6654" y="4542"/>
                    </a:cubicBezTo>
                    <a:cubicBezTo>
                      <a:pt x="6654" y="4468"/>
                      <a:pt x="6665" y="4404"/>
                      <a:pt x="6665" y="4351"/>
                    </a:cubicBezTo>
                    <a:cubicBezTo>
                      <a:pt x="6686" y="4298"/>
                      <a:pt x="6686" y="4245"/>
                      <a:pt x="6697" y="4202"/>
                    </a:cubicBezTo>
                    <a:cubicBezTo>
                      <a:pt x="6707" y="4170"/>
                      <a:pt x="6707" y="4128"/>
                      <a:pt x="6718" y="4086"/>
                    </a:cubicBezTo>
                    <a:cubicBezTo>
                      <a:pt x="6580" y="4086"/>
                      <a:pt x="6453" y="4075"/>
                      <a:pt x="6368" y="4064"/>
                    </a:cubicBezTo>
                    <a:cubicBezTo>
                      <a:pt x="6272" y="4033"/>
                      <a:pt x="6187" y="4011"/>
                      <a:pt x="6124" y="3969"/>
                    </a:cubicBezTo>
                    <a:cubicBezTo>
                      <a:pt x="6060" y="3926"/>
                      <a:pt x="6018" y="3873"/>
                      <a:pt x="5996" y="3799"/>
                    </a:cubicBezTo>
                    <a:cubicBezTo>
                      <a:pt x="5965" y="3714"/>
                      <a:pt x="5954" y="3619"/>
                      <a:pt x="5954" y="3502"/>
                    </a:cubicBezTo>
                    <a:lnTo>
                      <a:pt x="5954" y="2388"/>
                    </a:lnTo>
                    <a:lnTo>
                      <a:pt x="5954" y="2260"/>
                    </a:lnTo>
                    <a:lnTo>
                      <a:pt x="5954" y="2122"/>
                    </a:lnTo>
                    <a:cubicBezTo>
                      <a:pt x="6007" y="2006"/>
                      <a:pt x="6071" y="1910"/>
                      <a:pt x="6166" y="1836"/>
                    </a:cubicBezTo>
                    <a:cubicBezTo>
                      <a:pt x="6262" y="1751"/>
                      <a:pt x="6347" y="1698"/>
                      <a:pt x="6453" y="1645"/>
                    </a:cubicBezTo>
                    <a:cubicBezTo>
                      <a:pt x="6559" y="1592"/>
                      <a:pt x="6654" y="1549"/>
                      <a:pt x="6760" y="1539"/>
                    </a:cubicBezTo>
                    <a:cubicBezTo>
                      <a:pt x="6867" y="1528"/>
                      <a:pt x="6951" y="1518"/>
                      <a:pt x="7015" y="1518"/>
                    </a:cubicBezTo>
                    <a:cubicBezTo>
                      <a:pt x="7121" y="1518"/>
                      <a:pt x="7217" y="1539"/>
                      <a:pt x="7291" y="1592"/>
                    </a:cubicBezTo>
                    <a:cubicBezTo>
                      <a:pt x="7355" y="1645"/>
                      <a:pt x="7440" y="1709"/>
                      <a:pt x="7482" y="1804"/>
                    </a:cubicBezTo>
                    <a:cubicBezTo>
                      <a:pt x="7514" y="1900"/>
                      <a:pt x="7556" y="1995"/>
                      <a:pt x="7588" y="2112"/>
                    </a:cubicBezTo>
                    <a:cubicBezTo>
                      <a:pt x="7609" y="2229"/>
                      <a:pt x="7620" y="2345"/>
                      <a:pt x="7620" y="2483"/>
                    </a:cubicBezTo>
                    <a:lnTo>
                      <a:pt x="7620" y="3502"/>
                    </a:lnTo>
                    <a:cubicBezTo>
                      <a:pt x="7620" y="3619"/>
                      <a:pt x="7609" y="3725"/>
                      <a:pt x="7599" y="3810"/>
                    </a:cubicBezTo>
                    <a:cubicBezTo>
                      <a:pt x="7567" y="3884"/>
                      <a:pt x="7546" y="3937"/>
                      <a:pt x="7503" y="3979"/>
                    </a:cubicBezTo>
                    <a:cubicBezTo>
                      <a:pt x="7461" y="4022"/>
                      <a:pt x="7408" y="4043"/>
                      <a:pt x="7344" y="4064"/>
                    </a:cubicBezTo>
                    <a:cubicBezTo>
                      <a:pt x="7280" y="4075"/>
                      <a:pt x="7195" y="4075"/>
                      <a:pt x="7089" y="4075"/>
                    </a:cubicBezTo>
                    <a:cubicBezTo>
                      <a:pt x="7111" y="4107"/>
                      <a:pt x="7111" y="4139"/>
                      <a:pt x="7121" y="4192"/>
                    </a:cubicBezTo>
                    <a:cubicBezTo>
                      <a:pt x="7121" y="4234"/>
                      <a:pt x="7132" y="4298"/>
                      <a:pt x="7132" y="4351"/>
                    </a:cubicBezTo>
                    <a:cubicBezTo>
                      <a:pt x="7132" y="4415"/>
                      <a:pt x="7142" y="4478"/>
                      <a:pt x="7142" y="4531"/>
                    </a:cubicBezTo>
                    <a:lnTo>
                      <a:pt x="7142" y="4659"/>
                    </a:lnTo>
                    <a:lnTo>
                      <a:pt x="7142" y="4839"/>
                    </a:lnTo>
                    <a:cubicBezTo>
                      <a:pt x="7142" y="4913"/>
                      <a:pt x="7132" y="4977"/>
                      <a:pt x="7132" y="5041"/>
                    </a:cubicBezTo>
                    <a:cubicBezTo>
                      <a:pt x="7132" y="5104"/>
                      <a:pt x="7132" y="5168"/>
                      <a:pt x="7121" y="5210"/>
                    </a:cubicBezTo>
                    <a:cubicBezTo>
                      <a:pt x="7111" y="5263"/>
                      <a:pt x="7111" y="5306"/>
                      <a:pt x="7089" y="5348"/>
                    </a:cubicBezTo>
                    <a:cubicBezTo>
                      <a:pt x="7164" y="5327"/>
                      <a:pt x="7249" y="5306"/>
                      <a:pt x="7355" y="5295"/>
                    </a:cubicBezTo>
                    <a:cubicBezTo>
                      <a:pt x="7461" y="5285"/>
                      <a:pt x="7588" y="5274"/>
                      <a:pt x="7705" y="5253"/>
                    </a:cubicBezTo>
                    <a:cubicBezTo>
                      <a:pt x="7832" y="5242"/>
                      <a:pt x="7960" y="5232"/>
                      <a:pt x="8087" y="5232"/>
                    </a:cubicBezTo>
                    <a:cubicBezTo>
                      <a:pt x="8225" y="5210"/>
                      <a:pt x="8352" y="5210"/>
                      <a:pt x="8469" y="5210"/>
                    </a:cubicBezTo>
                    <a:cubicBezTo>
                      <a:pt x="8617" y="5210"/>
                      <a:pt x="8777" y="5232"/>
                      <a:pt x="8925" y="5232"/>
                    </a:cubicBezTo>
                    <a:cubicBezTo>
                      <a:pt x="9084" y="5232"/>
                      <a:pt x="9233" y="5242"/>
                      <a:pt x="9360" y="5253"/>
                    </a:cubicBezTo>
                    <a:cubicBezTo>
                      <a:pt x="9509" y="5274"/>
                      <a:pt x="9636" y="5285"/>
                      <a:pt x="9764" y="5295"/>
                    </a:cubicBezTo>
                    <a:cubicBezTo>
                      <a:pt x="9880" y="5327"/>
                      <a:pt x="9986" y="5338"/>
                      <a:pt x="10082" y="5348"/>
                    </a:cubicBezTo>
                    <a:cubicBezTo>
                      <a:pt x="10050" y="5285"/>
                      <a:pt x="10039" y="5189"/>
                      <a:pt x="10029" y="5083"/>
                    </a:cubicBezTo>
                    <a:cubicBezTo>
                      <a:pt x="10008" y="4977"/>
                      <a:pt x="10008" y="4871"/>
                      <a:pt x="10008" y="4775"/>
                    </a:cubicBezTo>
                    <a:cubicBezTo>
                      <a:pt x="10008" y="4680"/>
                      <a:pt x="10029" y="4595"/>
                      <a:pt x="10029" y="4531"/>
                    </a:cubicBezTo>
                    <a:cubicBezTo>
                      <a:pt x="10029" y="4457"/>
                      <a:pt x="10039" y="4393"/>
                      <a:pt x="10039" y="4340"/>
                    </a:cubicBezTo>
                    <a:cubicBezTo>
                      <a:pt x="10050" y="4287"/>
                      <a:pt x="10050" y="4234"/>
                      <a:pt x="10061" y="4192"/>
                    </a:cubicBezTo>
                    <a:cubicBezTo>
                      <a:pt x="10082" y="4160"/>
                      <a:pt x="10082" y="4117"/>
                      <a:pt x="10092" y="4075"/>
                    </a:cubicBezTo>
                    <a:cubicBezTo>
                      <a:pt x="9944" y="4075"/>
                      <a:pt x="9827" y="4064"/>
                      <a:pt x="9732" y="4054"/>
                    </a:cubicBezTo>
                    <a:cubicBezTo>
                      <a:pt x="9636" y="4022"/>
                      <a:pt x="9562" y="4001"/>
                      <a:pt x="9498" y="3958"/>
                    </a:cubicBezTo>
                    <a:cubicBezTo>
                      <a:pt x="9424" y="3916"/>
                      <a:pt x="9392" y="3863"/>
                      <a:pt x="9360" y="3788"/>
                    </a:cubicBezTo>
                    <a:cubicBezTo>
                      <a:pt x="9339" y="3704"/>
                      <a:pt x="9318" y="3608"/>
                      <a:pt x="9318" y="3491"/>
                    </a:cubicBezTo>
                    <a:lnTo>
                      <a:pt x="9318" y="2377"/>
                    </a:lnTo>
                    <a:cubicBezTo>
                      <a:pt x="9318" y="2207"/>
                      <a:pt x="9318" y="2059"/>
                      <a:pt x="9339" y="1942"/>
                    </a:cubicBezTo>
                    <a:cubicBezTo>
                      <a:pt x="9350" y="1825"/>
                      <a:pt x="9360" y="1698"/>
                      <a:pt x="9392" y="1613"/>
                    </a:cubicBezTo>
                    <a:cubicBezTo>
                      <a:pt x="9413" y="1507"/>
                      <a:pt x="9445" y="1422"/>
                      <a:pt x="9477" y="1348"/>
                    </a:cubicBezTo>
                    <a:cubicBezTo>
                      <a:pt x="9509" y="1263"/>
                      <a:pt x="9551" y="1199"/>
                      <a:pt x="9604" y="1136"/>
                    </a:cubicBezTo>
                    <a:cubicBezTo>
                      <a:pt x="9360" y="1051"/>
                      <a:pt x="9159" y="923"/>
                      <a:pt x="9021" y="722"/>
                    </a:cubicBezTo>
                    <a:cubicBezTo>
                      <a:pt x="8872" y="520"/>
                      <a:pt x="8755" y="287"/>
                      <a:pt x="8660" y="0"/>
                    </a:cubicBezTo>
                    <a:cubicBezTo>
                      <a:pt x="8617" y="32"/>
                      <a:pt x="8564" y="53"/>
                      <a:pt x="8501" y="85"/>
                    </a:cubicBezTo>
                    <a:cubicBezTo>
                      <a:pt x="8437" y="106"/>
                      <a:pt x="8352" y="127"/>
                      <a:pt x="8257" y="138"/>
                    </a:cubicBezTo>
                    <a:cubicBezTo>
                      <a:pt x="8172" y="149"/>
                      <a:pt x="8076" y="159"/>
                      <a:pt x="7970" y="159"/>
                    </a:cubicBezTo>
                    <a:cubicBezTo>
                      <a:pt x="7864" y="180"/>
                      <a:pt x="7758" y="180"/>
                      <a:pt x="7662" y="180"/>
                    </a:cubicBezTo>
                    <a:cubicBezTo>
                      <a:pt x="7546" y="180"/>
                      <a:pt x="7440" y="180"/>
                      <a:pt x="7323" y="159"/>
                    </a:cubicBezTo>
                    <a:cubicBezTo>
                      <a:pt x="7195" y="149"/>
                      <a:pt x="7089" y="138"/>
                      <a:pt x="6983" y="127"/>
                    </a:cubicBezTo>
                    <a:cubicBezTo>
                      <a:pt x="6877" y="106"/>
                      <a:pt x="6792" y="96"/>
                      <a:pt x="6707" y="74"/>
                    </a:cubicBezTo>
                    <a:cubicBezTo>
                      <a:pt x="6633" y="53"/>
                      <a:pt x="6580" y="32"/>
                      <a:pt x="6538" y="0"/>
                    </a:cubicBezTo>
                    <a:cubicBezTo>
                      <a:pt x="6506" y="74"/>
                      <a:pt x="6495" y="149"/>
                      <a:pt x="6474" y="244"/>
                    </a:cubicBezTo>
                    <a:cubicBezTo>
                      <a:pt x="6442" y="318"/>
                      <a:pt x="6421" y="414"/>
                      <a:pt x="6368" y="509"/>
                    </a:cubicBezTo>
                    <a:cubicBezTo>
                      <a:pt x="6315" y="605"/>
                      <a:pt x="6262" y="690"/>
                      <a:pt x="6177" y="775"/>
                    </a:cubicBezTo>
                    <a:cubicBezTo>
                      <a:pt x="6102" y="849"/>
                      <a:pt x="6007" y="923"/>
                      <a:pt x="5901" y="976"/>
                    </a:cubicBezTo>
                    <a:cubicBezTo>
                      <a:pt x="5752" y="870"/>
                      <a:pt x="5625" y="732"/>
                      <a:pt x="5529" y="573"/>
                    </a:cubicBezTo>
                    <a:cubicBezTo>
                      <a:pt x="5434" y="414"/>
                      <a:pt x="5338" y="212"/>
                      <a:pt x="5275" y="0"/>
                    </a:cubicBezTo>
                    <a:cubicBezTo>
                      <a:pt x="5232" y="32"/>
                      <a:pt x="5179" y="53"/>
                      <a:pt x="5116" y="85"/>
                    </a:cubicBezTo>
                    <a:cubicBezTo>
                      <a:pt x="5052" y="106"/>
                      <a:pt x="4967" y="127"/>
                      <a:pt x="4882" y="138"/>
                    </a:cubicBezTo>
                    <a:cubicBezTo>
                      <a:pt x="4787" y="149"/>
                      <a:pt x="4691" y="159"/>
                      <a:pt x="4585" y="159"/>
                    </a:cubicBezTo>
                    <a:cubicBezTo>
                      <a:pt x="4479" y="180"/>
                      <a:pt x="4373" y="180"/>
                      <a:pt x="4277" y="180"/>
                    </a:cubicBezTo>
                    <a:cubicBezTo>
                      <a:pt x="4161" y="180"/>
                      <a:pt x="4054" y="180"/>
                      <a:pt x="3938" y="159"/>
                    </a:cubicBezTo>
                    <a:cubicBezTo>
                      <a:pt x="3821" y="149"/>
                      <a:pt x="3715" y="138"/>
                      <a:pt x="3609" y="127"/>
                    </a:cubicBezTo>
                    <a:cubicBezTo>
                      <a:pt x="3503" y="106"/>
                      <a:pt x="3407" y="96"/>
                      <a:pt x="3322" y="74"/>
                    </a:cubicBezTo>
                    <a:cubicBezTo>
                      <a:pt x="3248" y="53"/>
                      <a:pt x="3195" y="32"/>
                      <a:pt x="3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62" name="Google Shape;562;p38"/>
            <p:cNvSpPr/>
            <p:nvPr/>
          </p:nvSpPr>
          <p:spPr>
            <a:xfrm>
              <a:off x="1624691" y="534999"/>
              <a:ext cx="695361" cy="754773"/>
            </a:xfrm>
            <a:custGeom>
              <a:avLst/>
              <a:gdLst/>
              <a:ahLst/>
              <a:cxnLst/>
              <a:rect l="l" t="t" r="r" b="b"/>
              <a:pathLst>
                <a:path w="8639" h="9637" extrusionOk="0">
                  <a:moveTo>
                    <a:pt x="7152" y="1"/>
                  </a:moveTo>
                  <a:lnTo>
                    <a:pt x="0" y="935"/>
                  </a:lnTo>
                  <a:lnTo>
                    <a:pt x="584" y="8543"/>
                  </a:lnTo>
                  <a:lnTo>
                    <a:pt x="3237" y="9636"/>
                  </a:lnTo>
                  <a:lnTo>
                    <a:pt x="8638" y="8342"/>
                  </a:lnTo>
                  <a:lnTo>
                    <a:pt x="7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565;p38"/>
            <p:cNvSpPr/>
            <p:nvPr/>
          </p:nvSpPr>
          <p:spPr>
            <a:xfrm>
              <a:off x="1286962" y="109329"/>
              <a:ext cx="668228" cy="785287"/>
            </a:xfrm>
            <a:custGeom>
              <a:avLst/>
              <a:gdLst/>
              <a:ahLst/>
              <a:cxnLst/>
              <a:rect l="l" t="t" r="r" b="b"/>
              <a:pathLst>
                <a:path w="6368" h="7376" extrusionOk="0">
                  <a:moveTo>
                    <a:pt x="4245" y="1"/>
                  </a:moveTo>
                  <a:lnTo>
                    <a:pt x="1" y="436"/>
                  </a:lnTo>
                  <a:lnTo>
                    <a:pt x="659" y="7376"/>
                  </a:lnTo>
                  <a:lnTo>
                    <a:pt x="6368" y="5381"/>
                  </a:lnTo>
                  <a:lnTo>
                    <a:pt x="42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67" name="Google Shape;567;p38"/>
            <p:cNvGrpSpPr/>
            <p:nvPr/>
          </p:nvGrpSpPr>
          <p:grpSpPr>
            <a:xfrm rot="-667337">
              <a:off x="3203300" y="946924"/>
              <a:ext cx="338398" cy="649136"/>
              <a:chOff x="6022878" y="637590"/>
              <a:chExt cx="338404" cy="649148"/>
            </a:xfrm>
          </p:grpSpPr>
          <p:sp>
            <p:nvSpPr>
              <p:cNvPr id="568" name="Google Shape;568;p38"/>
              <p:cNvSpPr/>
              <p:nvPr/>
            </p:nvSpPr>
            <p:spPr>
              <a:xfrm>
                <a:off x="6022878" y="637590"/>
                <a:ext cx="338404" cy="649148"/>
              </a:xfrm>
              <a:custGeom>
                <a:avLst/>
                <a:gdLst/>
                <a:ahLst/>
                <a:cxnLst/>
                <a:rect l="l" t="t" r="r" b="b"/>
                <a:pathLst>
                  <a:path w="4448" h="8533" extrusionOk="0">
                    <a:moveTo>
                      <a:pt x="1" y="1"/>
                    </a:moveTo>
                    <a:lnTo>
                      <a:pt x="383" y="8533"/>
                    </a:lnTo>
                    <a:lnTo>
                      <a:pt x="4447" y="8384"/>
                    </a:lnTo>
                    <a:lnTo>
                      <a:pt x="4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6088307" y="706208"/>
                <a:ext cx="196210" cy="488478"/>
              </a:xfrm>
              <a:custGeom>
                <a:avLst/>
                <a:gdLst/>
                <a:ahLst/>
                <a:cxnLst/>
                <a:rect l="l" t="t" r="r" b="b"/>
                <a:pathLst>
                  <a:path w="2579" h="6421" extrusionOk="0">
                    <a:moveTo>
                      <a:pt x="1210" y="1"/>
                    </a:moveTo>
                    <a:cubicBezTo>
                      <a:pt x="881" y="1"/>
                      <a:pt x="637" y="65"/>
                      <a:pt x="499" y="213"/>
                    </a:cubicBezTo>
                    <a:cubicBezTo>
                      <a:pt x="350" y="340"/>
                      <a:pt x="266" y="531"/>
                      <a:pt x="266" y="775"/>
                    </a:cubicBezTo>
                    <a:cubicBezTo>
                      <a:pt x="266" y="871"/>
                      <a:pt x="319" y="988"/>
                      <a:pt x="404" y="1094"/>
                    </a:cubicBezTo>
                    <a:cubicBezTo>
                      <a:pt x="478" y="1200"/>
                      <a:pt x="595" y="1295"/>
                      <a:pt x="743" y="1380"/>
                    </a:cubicBezTo>
                    <a:cubicBezTo>
                      <a:pt x="881" y="1444"/>
                      <a:pt x="1040" y="1486"/>
                      <a:pt x="1210" y="1486"/>
                    </a:cubicBezTo>
                    <a:cubicBezTo>
                      <a:pt x="1369" y="1486"/>
                      <a:pt x="1518" y="1455"/>
                      <a:pt x="1656" y="1391"/>
                    </a:cubicBezTo>
                    <a:cubicBezTo>
                      <a:pt x="1804" y="1327"/>
                      <a:pt x="1921" y="1232"/>
                      <a:pt x="2016" y="1126"/>
                    </a:cubicBezTo>
                    <a:cubicBezTo>
                      <a:pt x="2112" y="1020"/>
                      <a:pt x="2154" y="903"/>
                      <a:pt x="2154" y="765"/>
                    </a:cubicBezTo>
                    <a:cubicBezTo>
                      <a:pt x="2154" y="542"/>
                      <a:pt x="2070" y="362"/>
                      <a:pt x="1921" y="213"/>
                    </a:cubicBezTo>
                    <a:cubicBezTo>
                      <a:pt x="1783" y="65"/>
                      <a:pt x="1539" y="1"/>
                      <a:pt x="1210" y="1"/>
                    </a:cubicBezTo>
                    <a:close/>
                    <a:moveTo>
                      <a:pt x="1146" y="1699"/>
                    </a:moveTo>
                    <a:cubicBezTo>
                      <a:pt x="987" y="1699"/>
                      <a:pt x="828" y="1720"/>
                      <a:pt x="669" y="1773"/>
                    </a:cubicBezTo>
                    <a:cubicBezTo>
                      <a:pt x="510" y="1826"/>
                      <a:pt x="372" y="1890"/>
                      <a:pt x="255" y="1964"/>
                    </a:cubicBezTo>
                    <a:cubicBezTo>
                      <a:pt x="149" y="2028"/>
                      <a:pt x="53" y="2113"/>
                      <a:pt x="0" y="2176"/>
                    </a:cubicBezTo>
                    <a:lnTo>
                      <a:pt x="0" y="2282"/>
                    </a:lnTo>
                    <a:cubicBezTo>
                      <a:pt x="0" y="2399"/>
                      <a:pt x="0" y="2505"/>
                      <a:pt x="21" y="2611"/>
                    </a:cubicBezTo>
                    <a:cubicBezTo>
                      <a:pt x="32" y="2717"/>
                      <a:pt x="43" y="2824"/>
                      <a:pt x="85" y="2962"/>
                    </a:cubicBezTo>
                    <a:lnTo>
                      <a:pt x="584" y="3068"/>
                    </a:lnTo>
                    <a:cubicBezTo>
                      <a:pt x="541" y="3460"/>
                      <a:pt x="520" y="3885"/>
                      <a:pt x="499" y="4309"/>
                    </a:cubicBezTo>
                    <a:cubicBezTo>
                      <a:pt x="478" y="4744"/>
                      <a:pt x="467" y="5148"/>
                      <a:pt x="467" y="5530"/>
                    </a:cubicBezTo>
                    <a:cubicBezTo>
                      <a:pt x="467" y="5848"/>
                      <a:pt x="531" y="6092"/>
                      <a:pt x="690" y="6219"/>
                    </a:cubicBezTo>
                    <a:cubicBezTo>
                      <a:pt x="849" y="6357"/>
                      <a:pt x="1051" y="6421"/>
                      <a:pt x="1305" y="6421"/>
                    </a:cubicBezTo>
                    <a:cubicBezTo>
                      <a:pt x="1539" y="6421"/>
                      <a:pt x="1772" y="6368"/>
                      <a:pt x="1953" y="6241"/>
                    </a:cubicBezTo>
                    <a:cubicBezTo>
                      <a:pt x="2144" y="6124"/>
                      <a:pt x="2282" y="6007"/>
                      <a:pt x="2409" y="5869"/>
                    </a:cubicBezTo>
                    <a:cubicBezTo>
                      <a:pt x="2526" y="5742"/>
                      <a:pt x="2579" y="5668"/>
                      <a:pt x="2579" y="5646"/>
                    </a:cubicBezTo>
                    <a:cubicBezTo>
                      <a:pt x="2558" y="5498"/>
                      <a:pt x="2526" y="5381"/>
                      <a:pt x="2473" y="5275"/>
                    </a:cubicBezTo>
                    <a:cubicBezTo>
                      <a:pt x="2420" y="5169"/>
                      <a:pt x="2335" y="5073"/>
                      <a:pt x="2229" y="4988"/>
                    </a:cubicBezTo>
                    <a:lnTo>
                      <a:pt x="1645" y="5201"/>
                    </a:lnTo>
                    <a:lnTo>
                      <a:pt x="1634" y="5179"/>
                    </a:lnTo>
                    <a:cubicBezTo>
                      <a:pt x="1688" y="5052"/>
                      <a:pt x="1762" y="4829"/>
                      <a:pt x="1847" y="4511"/>
                    </a:cubicBezTo>
                    <a:cubicBezTo>
                      <a:pt x="1932" y="4192"/>
                      <a:pt x="2006" y="3853"/>
                      <a:pt x="2059" y="3524"/>
                    </a:cubicBezTo>
                    <a:cubicBezTo>
                      <a:pt x="2123" y="3195"/>
                      <a:pt x="2154" y="2930"/>
                      <a:pt x="2154" y="2717"/>
                    </a:cubicBezTo>
                    <a:cubicBezTo>
                      <a:pt x="2154" y="2367"/>
                      <a:pt x="2091" y="2102"/>
                      <a:pt x="1932" y="1943"/>
                    </a:cubicBezTo>
                    <a:cubicBezTo>
                      <a:pt x="1772" y="1773"/>
                      <a:pt x="1507" y="1699"/>
                      <a:pt x="1146" y="1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553;p38">
            <a:extLst>
              <a:ext uri="{FF2B5EF4-FFF2-40B4-BE49-F238E27FC236}">
                <a16:creationId xmlns:a16="http://schemas.microsoft.com/office/drawing/2014/main" id="{300E3013-6AA8-90F2-4951-18B8CAE7CAAB}"/>
              </a:ext>
            </a:extLst>
          </p:cNvPr>
          <p:cNvSpPr/>
          <p:nvPr/>
        </p:nvSpPr>
        <p:spPr>
          <a:xfrm flipH="1" flipV="1">
            <a:off x="3489125" y="338717"/>
            <a:ext cx="844047" cy="889907"/>
          </a:xfrm>
          <a:custGeom>
            <a:avLst/>
            <a:gdLst/>
            <a:ahLst/>
            <a:cxnLst/>
            <a:rect l="l" t="t" r="r" b="b"/>
            <a:pathLst>
              <a:path w="7578" h="8649" extrusionOk="0">
                <a:moveTo>
                  <a:pt x="6304" y="0"/>
                </a:moveTo>
                <a:lnTo>
                  <a:pt x="0" y="542"/>
                </a:lnTo>
                <a:lnTo>
                  <a:pt x="149" y="8649"/>
                </a:lnTo>
                <a:lnTo>
                  <a:pt x="6633" y="8203"/>
                </a:lnTo>
                <a:lnTo>
                  <a:pt x="7577" y="7991"/>
                </a:lnTo>
                <a:lnTo>
                  <a:pt x="6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7;p38">
            <a:extLst>
              <a:ext uri="{FF2B5EF4-FFF2-40B4-BE49-F238E27FC236}">
                <a16:creationId xmlns:a16="http://schemas.microsoft.com/office/drawing/2014/main" id="{72566CD2-AA48-1B4F-E402-8D72591C6A8F}"/>
              </a:ext>
            </a:extLst>
          </p:cNvPr>
          <p:cNvSpPr/>
          <p:nvPr/>
        </p:nvSpPr>
        <p:spPr>
          <a:xfrm>
            <a:off x="3675158" y="456808"/>
            <a:ext cx="532040" cy="636202"/>
          </a:xfrm>
          <a:custGeom>
            <a:avLst/>
            <a:gdLst/>
            <a:ahLst/>
            <a:cxnLst/>
            <a:rect l="l" t="t" r="r" b="b"/>
            <a:pathLst>
              <a:path w="5328" h="6368" extrusionOk="0">
                <a:moveTo>
                  <a:pt x="4976" y="1"/>
                </a:moveTo>
                <a:cubicBezTo>
                  <a:pt x="4959" y="1"/>
                  <a:pt x="4942" y="2"/>
                  <a:pt x="4925" y="3"/>
                </a:cubicBezTo>
                <a:cubicBezTo>
                  <a:pt x="4394" y="46"/>
                  <a:pt x="3736" y="237"/>
                  <a:pt x="2919" y="587"/>
                </a:cubicBezTo>
                <a:cubicBezTo>
                  <a:pt x="2006" y="969"/>
                  <a:pt x="1327" y="1394"/>
                  <a:pt x="882" y="1850"/>
                </a:cubicBezTo>
                <a:cubicBezTo>
                  <a:pt x="828" y="1914"/>
                  <a:pt x="775" y="2009"/>
                  <a:pt x="744" y="2147"/>
                </a:cubicBezTo>
                <a:cubicBezTo>
                  <a:pt x="733" y="2221"/>
                  <a:pt x="722" y="2296"/>
                  <a:pt x="722" y="2380"/>
                </a:cubicBezTo>
                <a:cubicBezTo>
                  <a:pt x="712" y="2455"/>
                  <a:pt x="712" y="2571"/>
                  <a:pt x="722" y="2720"/>
                </a:cubicBezTo>
                <a:cubicBezTo>
                  <a:pt x="733" y="2869"/>
                  <a:pt x="775" y="3028"/>
                  <a:pt x="839" y="3187"/>
                </a:cubicBezTo>
                <a:cubicBezTo>
                  <a:pt x="882" y="3282"/>
                  <a:pt x="935" y="3346"/>
                  <a:pt x="988" y="3410"/>
                </a:cubicBezTo>
                <a:cubicBezTo>
                  <a:pt x="1041" y="3473"/>
                  <a:pt x="1157" y="3548"/>
                  <a:pt x="1327" y="3622"/>
                </a:cubicBezTo>
                <a:cubicBezTo>
                  <a:pt x="1518" y="3707"/>
                  <a:pt x="2017" y="3866"/>
                  <a:pt x="2855" y="4100"/>
                </a:cubicBezTo>
                <a:cubicBezTo>
                  <a:pt x="3025" y="4142"/>
                  <a:pt x="3174" y="4195"/>
                  <a:pt x="3312" y="4238"/>
                </a:cubicBezTo>
                <a:cubicBezTo>
                  <a:pt x="3588" y="4322"/>
                  <a:pt x="3736" y="4407"/>
                  <a:pt x="3736" y="4482"/>
                </a:cubicBezTo>
                <a:cubicBezTo>
                  <a:pt x="3736" y="4577"/>
                  <a:pt x="3641" y="4673"/>
                  <a:pt x="3471" y="4747"/>
                </a:cubicBezTo>
                <a:cubicBezTo>
                  <a:pt x="3174" y="4895"/>
                  <a:pt x="2813" y="4980"/>
                  <a:pt x="2388" y="5012"/>
                </a:cubicBezTo>
                <a:cubicBezTo>
                  <a:pt x="2253" y="5025"/>
                  <a:pt x="2119" y="5031"/>
                  <a:pt x="1987" y="5031"/>
                </a:cubicBezTo>
                <a:cubicBezTo>
                  <a:pt x="1550" y="5031"/>
                  <a:pt x="1130" y="4965"/>
                  <a:pt x="722" y="4842"/>
                </a:cubicBezTo>
                <a:lnTo>
                  <a:pt x="372" y="4736"/>
                </a:lnTo>
                <a:cubicBezTo>
                  <a:pt x="287" y="4694"/>
                  <a:pt x="202" y="4683"/>
                  <a:pt x="149" y="4673"/>
                </a:cubicBezTo>
                <a:cubicBezTo>
                  <a:pt x="131" y="4670"/>
                  <a:pt x="114" y="4668"/>
                  <a:pt x="99" y="4668"/>
                </a:cubicBezTo>
                <a:cubicBezTo>
                  <a:pt x="64" y="4668"/>
                  <a:pt x="40" y="4676"/>
                  <a:pt x="33" y="4683"/>
                </a:cubicBezTo>
                <a:cubicBezTo>
                  <a:pt x="22" y="4715"/>
                  <a:pt x="1" y="4789"/>
                  <a:pt x="22" y="4959"/>
                </a:cubicBezTo>
                <a:cubicBezTo>
                  <a:pt x="33" y="5118"/>
                  <a:pt x="75" y="5331"/>
                  <a:pt x="139" y="5585"/>
                </a:cubicBezTo>
                <a:cubicBezTo>
                  <a:pt x="213" y="5893"/>
                  <a:pt x="319" y="6073"/>
                  <a:pt x="446" y="6148"/>
                </a:cubicBezTo>
                <a:cubicBezTo>
                  <a:pt x="695" y="6299"/>
                  <a:pt x="1047" y="6368"/>
                  <a:pt x="1473" y="6368"/>
                </a:cubicBezTo>
                <a:cubicBezTo>
                  <a:pt x="1556" y="6368"/>
                  <a:pt x="1642" y="6365"/>
                  <a:pt x="1730" y="6360"/>
                </a:cubicBezTo>
                <a:cubicBezTo>
                  <a:pt x="2038" y="6328"/>
                  <a:pt x="2388" y="6264"/>
                  <a:pt x="2813" y="6126"/>
                </a:cubicBezTo>
                <a:cubicBezTo>
                  <a:pt x="3025" y="6063"/>
                  <a:pt x="3237" y="5988"/>
                  <a:pt x="3471" y="5893"/>
                </a:cubicBezTo>
                <a:cubicBezTo>
                  <a:pt x="3694" y="5797"/>
                  <a:pt x="3895" y="5691"/>
                  <a:pt x="4086" y="5575"/>
                </a:cubicBezTo>
                <a:cubicBezTo>
                  <a:pt x="4288" y="5437"/>
                  <a:pt x="4458" y="5309"/>
                  <a:pt x="4617" y="5161"/>
                </a:cubicBezTo>
                <a:cubicBezTo>
                  <a:pt x="4776" y="5023"/>
                  <a:pt x="4903" y="4853"/>
                  <a:pt x="4988" y="4673"/>
                </a:cubicBezTo>
                <a:cubicBezTo>
                  <a:pt x="5073" y="4492"/>
                  <a:pt x="5116" y="4269"/>
                  <a:pt x="5094" y="4025"/>
                </a:cubicBezTo>
                <a:cubicBezTo>
                  <a:pt x="5084" y="3718"/>
                  <a:pt x="5009" y="3473"/>
                  <a:pt x="4861" y="3314"/>
                </a:cubicBezTo>
                <a:cubicBezTo>
                  <a:pt x="4712" y="3145"/>
                  <a:pt x="4490" y="2996"/>
                  <a:pt x="4192" y="2879"/>
                </a:cubicBezTo>
                <a:cubicBezTo>
                  <a:pt x="4033" y="2816"/>
                  <a:pt x="3694" y="2709"/>
                  <a:pt x="3152" y="2561"/>
                </a:cubicBezTo>
                <a:cubicBezTo>
                  <a:pt x="3046" y="2540"/>
                  <a:pt x="2951" y="2497"/>
                  <a:pt x="2866" y="2476"/>
                </a:cubicBezTo>
                <a:cubicBezTo>
                  <a:pt x="2792" y="2444"/>
                  <a:pt x="2728" y="2402"/>
                  <a:pt x="2686" y="2370"/>
                </a:cubicBezTo>
                <a:cubicBezTo>
                  <a:pt x="2643" y="2327"/>
                  <a:pt x="2622" y="2285"/>
                  <a:pt x="2622" y="2221"/>
                </a:cubicBezTo>
                <a:cubicBezTo>
                  <a:pt x="2622" y="2147"/>
                  <a:pt x="2643" y="2062"/>
                  <a:pt x="2707" y="1956"/>
                </a:cubicBezTo>
                <a:cubicBezTo>
                  <a:pt x="2781" y="1839"/>
                  <a:pt x="2908" y="1712"/>
                  <a:pt x="3099" y="1574"/>
                </a:cubicBezTo>
                <a:cubicBezTo>
                  <a:pt x="3396" y="1341"/>
                  <a:pt x="3694" y="1224"/>
                  <a:pt x="3959" y="1192"/>
                </a:cubicBezTo>
                <a:cubicBezTo>
                  <a:pt x="4051" y="1447"/>
                  <a:pt x="4172" y="1575"/>
                  <a:pt x="4351" y="1575"/>
                </a:cubicBezTo>
                <a:cubicBezTo>
                  <a:pt x="4358" y="1575"/>
                  <a:pt x="4365" y="1574"/>
                  <a:pt x="4373" y="1574"/>
                </a:cubicBezTo>
                <a:cubicBezTo>
                  <a:pt x="4500" y="1553"/>
                  <a:pt x="4649" y="1500"/>
                  <a:pt x="4776" y="1436"/>
                </a:cubicBezTo>
                <a:cubicBezTo>
                  <a:pt x="4850" y="1383"/>
                  <a:pt x="4914" y="1330"/>
                  <a:pt x="4978" y="1266"/>
                </a:cubicBezTo>
                <a:cubicBezTo>
                  <a:pt x="5041" y="1192"/>
                  <a:pt x="5094" y="1128"/>
                  <a:pt x="5147" y="1033"/>
                </a:cubicBezTo>
                <a:cubicBezTo>
                  <a:pt x="5200" y="948"/>
                  <a:pt x="5243" y="852"/>
                  <a:pt x="5275" y="746"/>
                </a:cubicBezTo>
                <a:cubicBezTo>
                  <a:pt x="5296" y="640"/>
                  <a:pt x="5328" y="523"/>
                  <a:pt x="5328" y="396"/>
                </a:cubicBezTo>
                <a:cubicBezTo>
                  <a:pt x="5328" y="279"/>
                  <a:pt x="5275" y="173"/>
                  <a:pt x="5179" y="67"/>
                </a:cubicBezTo>
                <a:cubicBezTo>
                  <a:pt x="5126" y="23"/>
                  <a:pt x="5058"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F5395BA9-6184-1EC2-6967-3302FC023804}"/>
              </a:ext>
            </a:extLst>
          </p:cNvPr>
          <p:cNvSpPr txBox="1"/>
          <p:nvPr/>
        </p:nvSpPr>
        <p:spPr>
          <a:xfrm>
            <a:off x="4333431" y="745794"/>
            <a:ext cx="545342" cy="769441"/>
          </a:xfrm>
          <a:prstGeom prst="rect">
            <a:avLst/>
          </a:prstGeom>
          <a:noFill/>
        </p:spPr>
        <p:txBody>
          <a:bodyPr wrap="none" rtlCol="0">
            <a:spAutoFit/>
          </a:bodyPr>
          <a:lstStyle/>
          <a:p>
            <a:r>
              <a:rPr lang="en-US" sz="4400" dirty="0">
                <a:solidFill>
                  <a:schemeClr val="tx1"/>
                </a:solidFill>
                <a:latin typeface="Baguet Script" panose="020F0502020204030204" pitchFamily="2" charset="0"/>
              </a:rPr>
              <a:t>U</a:t>
            </a:r>
          </a:p>
        </p:txBody>
      </p:sp>
      <p:sp>
        <p:nvSpPr>
          <p:cNvPr id="6" name="TextBox 5">
            <a:extLst>
              <a:ext uri="{FF2B5EF4-FFF2-40B4-BE49-F238E27FC236}">
                <a16:creationId xmlns:a16="http://schemas.microsoft.com/office/drawing/2014/main" id="{1D968B73-066C-0B6C-1F3A-7D501D750097}"/>
              </a:ext>
            </a:extLst>
          </p:cNvPr>
          <p:cNvSpPr txBox="1"/>
          <p:nvPr/>
        </p:nvSpPr>
        <p:spPr>
          <a:xfrm>
            <a:off x="4925489" y="624472"/>
            <a:ext cx="619080" cy="1015663"/>
          </a:xfrm>
          <a:prstGeom prst="rect">
            <a:avLst/>
          </a:prstGeom>
          <a:noFill/>
        </p:spPr>
        <p:txBody>
          <a:bodyPr wrap="none" rtlCol="0">
            <a:spAutoFit/>
          </a:bodyPr>
          <a:lstStyle/>
          <a:p>
            <a:r>
              <a:rPr lang="en-US" sz="6000" dirty="0">
                <a:solidFill>
                  <a:srgbClr val="2F3125"/>
                </a:solidFill>
                <a:latin typeface="Baguet Script" panose="020F0502020204030204" pitchFamily="2" charset="0"/>
              </a:rPr>
              <a:t>R</a:t>
            </a:r>
          </a:p>
        </p:txBody>
      </p:sp>
      <p:sp>
        <p:nvSpPr>
          <p:cNvPr id="7" name="TextBox 6">
            <a:extLst>
              <a:ext uri="{FF2B5EF4-FFF2-40B4-BE49-F238E27FC236}">
                <a16:creationId xmlns:a16="http://schemas.microsoft.com/office/drawing/2014/main" id="{C1B1A43B-C377-2CC3-448A-E97FC5AB4AC3}"/>
              </a:ext>
            </a:extLst>
          </p:cNvPr>
          <p:cNvSpPr txBox="1"/>
          <p:nvPr/>
        </p:nvSpPr>
        <p:spPr>
          <a:xfrm>
            <a:off x="5421747" y="181281"/>
            <a:ext cx="494046" cy="1015663"/>
          </a:xfrm>
          <a:prstGeom prst="rect">
            <a:avLst/>
          </a:prstGeom>
          <a:noFill/>
        </p:spPr>
        <p:txBody>
          <a:bodyPr wrap="none" rtlCol="0">
            <a:spAutoFit/>
          </a:bodyPr>
          <a:lstStyle/>
          <a:p>
            <a:r>
              <a:rPr lang="en-US" sz="6000" dirty="0">
                <a:solidFill>
                  <a:schemeClr val="tx1"/>
                </a:solidFill>
                <a:latin typeface="Baguet Script" panose="020F0502020204030204" pitchFamily="2" charset="0"/>
              </a:rPr>
              <a:t>r</a:t>
            </a:r>
          </a:p>
        </p:txBody>
      </p:sp>
      <p:sp>
        <p:nvSpPr>
          <p:cNvPr id="8" name="TextBox 7">
            <a:extLst>
              <a:ext uri="{FF2B5EF4-FFF2-40B4-BE49-F238E27FC236}">
                <a16:creationId xmlns:a16="http://schemas.microsoft.com/office/drawing/2014/main" id="{D475A9C9-A8F6-106D-B36E-5C2BD66A6035}"/>
              </a:ext>
            </a:extLst>
          </p:cNvPr>
          <p:cNvSpPr txBox="1"/>
          <p:nvPr/>
        </p:nvSpPr>
        <p:spPr>
          <a:xfrm>
            <a:off x="5799101" y="849204"/>
            <a:ext cx="486030" cy="769441"/>
          </a:xfrm>
          <a:prstGeom prst="rect">
            <a:avLst/>
          </a:prstGeom>
          <a:noFill/>
        </p:spPr>
        <p:txBody>
          <a:bodyPr wrap="none" rtlCol="0">
            <a:spAutoFit/>
          </a:bodyPr>
          <a:lstStyle/>
          <a:p>
            <a:r>
              <a:rPr lang="en-US" sz="4400" dirty="0">
                <a:solidFill>
                  <a:schemeClr val="tx1"/>
                </a:solidFill>
                <a:latin typeface="Baguet Script" panose="020F0502020204030204" pitchFamily="2" charset="0"/>
              </a:rPr>
              <a:t>E</a:t>
            </a:r>
          </a:p>
        </p:txBody>
      </p:sp>
      <p:sp>
        <p:nvSpPr>
          <p:cNvPr id="9" name="TextBox 8">
            <a:extLst>
              <a:ext uri="{FF2B5EF4-FFF2-40B4-BE49-F238E27FC236}">
                <a16:creationId xmlns:a16="http://schemas.microsoft.com/office/drawing/2014/main" id="{E9854FF6-08EF-A70A-CD68-D7CDD56529CA}"/>
              </a:ext>
            </a:extLst>
          </p:cNvPr>
          <p:cNvSpPr txBox="1"/>
          <p:nvPr/>
        </p:nvSpPr>
        <p:spPr>
          <a:xfrm>
            <a:off x="6158180" y="1160926"/>
            <a:ext cx="567784" cy="769441"/>
          </a:xfrm>
          <a:prstGeom prst="rect">
            <a:avLst/>
          </a:prstGeom>
          <a:noFill/>
        </p:spPr>
        <p:txBody>
          <a:bodyPr wrap="none" rtlCol="0">
            <a:spAutoFit/>
          </a:bodyPr>
          <a:lstStyle/>
          <a:p>
            <a:r>
              <a:rPr lang="en-US" sz="4400" dirty="0">
                <a:solidFill>
                  <a:schemeClr val="tx1"/>
                </a:solidFill>
                <a:latin typeface="Baguet Script" panose="020F0502020204030204" pitchFamily="2" charset="0"/>
              </a:rPr>
              <a:t>A</a:t>
            </a:r>
          </a:p>
        </p:txBody>
      </p:sp>
      <p:sp>
        <p:nvSpPr>
          <p:cNvPr id="10" name="TextBox 9">
            <a:extLst>
              <a:ext uri="{FF2B5EF4-FFF2-40B4-BE49-F238E27FC236}">
                <a16:creationId xmlns:a16="http://schemas.microsoft.com/office/drawing/2014/main" id="{28FB417C-08B6-EB0F-433F-20F41B8666A5}"/>
              </a:ext>
            </a:extLst>
          </p:cNvPr>
          <p:cNvSpPr txBox="1"/>
          <p:nvPr/>
        </p:nvSpPr>
        <p:spPr>
          <a:xfrm>
            <a:off x="6672809" y="888342"/>
            <a:ext cx="620683" cy="923330"/>
          </a:xfrm>
          <a:prstGeom prst="rect">
            <a:avLst/>
          </a:prstGeom>
          <a:noFill/>
        </p:spPr>
        <p:txBody>
          <a:bodyPr wrap="none" rtlCol="0">
            <a:spAutoFit/>
          </a:bodyPr>
          <a:lstStyle/>
          <a:p>
            <a:r>
              <a:rPr lang="en-US" sz="5400" dirty="0">
                <a:solidFill>
                  <a:srgbClr val="2F3125"/>
                </a:solidFill>
                <a:latin typeface="Baguet Script" panose="020F0502020204030204" pitchFamily="2" charset="0"/>
              </a:rPr>
              <a:t>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31" name="Picture 30">
            <a:extLst>
              <a:ext uri="{FF2B5EF4-FFF2-40B4-BE49-F238E27FC236}">
                <a16:creationId xmlns:a16="http://schemas.microsoft.com/office/drawing/2014/main" id="{8446A7F7-DB2D-39E3-9766-7851137815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44"/>
          <a:stretch>
            <a:fillRect/>
          </a:stretch>
        </p:blipFill>
        <p:spPr>
          <a:xfrm>
            <a:off x="20" y="10"/>
            <a:ext cx="9143980" cy="51434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2050" name="Picture 2">
            <a:extLst>
              <a:ext uri="{FF2B5EF4-FFF2-40B4-BE49-F238E27FC236}">
                <a16:creationId xmlns:a16="http://schemas.microsoft.com/office/drawing/2014/main" id="{CFD72279-D9A9-8906-4A76-FA6FE50E5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95734" y="1437209"/>
            <a:ext cx="3705225" cy="2362200"/>
          </a:xfrm>
          <a:prstGeom prst="rect">
            <a:avLst/>
          </a:prstGeom>
          <a:noFill/>
          <a:extLst>
            <a:ext uri="{909E8E84-426E-40DD-AFC4-6F175D3DCCD1}">
              <a14:hiddenFill xmlns:a14="http://schemas.microsoft.com/office/drawing/2010/main">
                <a:solidFill>
                  <a:srgbClr val="FFFFFF"/>
                </a:solidFill>
              </a14:hiddenFill>
            </a:ext>
          </a:extLst>
        </p:spPr>
      </p:pic>
      <p:sp>
        <p:nvSpPr>
          <p:cNvPr id="823" name="Google Shape;823;p52"/>
          <p:cNvSpPr txBox="1">
            <a:spLocks noGrp="1"/>
          </p:cNvSpPr>
          <p:nvPr>
            <p:ph type="title"/>
          </p:nvPr>
        </p:nvSpPr>
        <p:spPr>
          <a:xfrm>
            <a:off x="4071427" y="1016249"/>
            <a:ext cx="4288200" cy="53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REQUIRED MATERIALS</a:t>
            </a:r>
            <a:endParaRPr sz="2800" dirty="0"/>
          </a:p>
        </p:txBody>
      </p:sp>
      <p:sp>
        <p:nvSpPr>
          <p:cNvPr id="824" name="Google Shape;824;p52"/>
          <p:cNvSpPr txBox="1">
            <a:spLocks noGrp="1"/>
          </p:cNvSpPr>
          <p:nvPr>
            <p:ph type="subTitle" idx="1"/>
          </p:nvPr>
        </p:nvSpPr>
        <p:spPr>
          <a:xfrm>
            <a:off x="4002129" y="2492848"/>
            <a:ext cx="4288200" cy="1829400"/>
          </a:xfrm>
          <a:prstGeom prst="rect">
            <a:avLst/>
          </a:prstGeom>
        </p:spPr>
        <p:txBody>
          <a:bodyPr spcFirstLastPara="1" wrap="square" lIns="91425" tIns="91425" rIns="91425" bIns="91425" anchor="b" anchorCtr="0">
            <a:noAutofit/>
          </a:bodyPr>
          <a:lstStyle/>
          <a:p>
            <a:pPr lvl="0" indent="-457200" algn="ctr" rtl="0">
              <a:spcBef>
                <a:spcPts val="0"/>
              </a:spcBef>
              <a:spcAft>
                <a:spcPts val="0"/>
              </a:spcAft>
              <a:buAutoNum type="arabicPeriod"/>
            </a:pPr>
            <a:r>
              <a:rPr lang="en" sz="2000" dirty="0"/>
              <a:t>Magazines, newspapers, or printed materials</a:t>
            </a:r>
          </a:p>
          <a:p>
            <a:pPr lvl="0" indent="-457200" algn="ctr" rtl="0">
              <a:spcBef>
                <a:spcPts val="0"/>
              </a:spcBef>
              <a:spcAft>
                <a:spcPts val="0"/>
              </a:spcAft>
              <a:buAutoNum type="arabicPeriod"/>
            </a:pPr>
            <a:r>
              <a:rPr lang="en" sz="2000" dirty="0"/>
              <a:t>Black/white cardstock</a:t>
            </a:r>
          </a:p>
          <a:p>
            <a:pPr lvl="0" indent="-457200" algn="ctr" rtl="0">
              <a:spcBef>
                <a:spcPts val="0"/>
              </a:spcBef>
              <a:spcAft>
                <a:spcPts val="0"/>
              </a:spcAft>
              <a:buAutoNum type="arabicPeriod"/>
            </a:pPr>
            <a:r>
              <a:rPr lang="en" sz="2000" dirty="0"/>
              <a:t>Scissors</a:t>
            </a:r>
          </a:p>
          <a:p>
            <a:pPr lvl="0" indent="-457200" algn="ctr" rtl="0">
              <a:spcBef>
                <a:spcPts val="0"/>
              </a:spcBef>
              <a:spcAft>
                <a:spcPts val="0"/>
              </a:spcAft>
              <a:buAutoNum type="arabicPeriod"/>
            </a:pPr>
            <a:r>
              <a:rPr lang="en" sz="2000" dirty="0"/>
              <a:t>Glue</a:t>
            </a:r>
          </a:p>
          <a:p>
            <a:pPr lvl="0" indent="-457200" algn="ctr" rtl="0">
              <a:spcBef>
                <a:spcPts val="0"/>
              </a:spcBef>
              <a:spcAft>
                <a:spcPts val="0"/>
              </a:spcAft>
              <a:buAutoNum type="arabicPeriod"/>
            </a:pPr>
            <a:r>
              <a:rPr lang="en" sz="2000" dirty="0"/>
              <a:t>Pencils</a:t>
            </a:r>
          </a:p>
          <a:p>
            <a:pPr lvl="0" indent="-457200" algn="ctr" rtl="0">
              <a:spcBef>
                <a:spcPts val="0"/>
              </a:spcBef>
              <a:spcAft>
                <a:spcPts val="0"/>
              </a:spcAft>
              <a:buAutoNum type="arabicPeriod"/>
            </a:pPr>
            <a:r>
              <a:rPr lang="en" sz="2000" dirty="0"/>
              <a:t>Black Markers</a:t>
            </a:r>
          </a:p>
          <a:p>
            <a:pPr lvl="0" indent="-457200" algn="ctr" rtl="0">
              <a:spcBef>
                <a:spcPts val="0"/>
              </a:spcBef>
              <a:spcAft>
                <a:spcPts val="0"/>
              </a:spcAft>
              <a:buAutoNum type="arabicPeriod"/>
            </a:pPr>
            <a:r>
              <a:rPr lang="en" sz="2000" dirty="0"/>
              <a:t>White chalk</a:t>
            </a:r>
            <a:endParaRPr sz="2000" dirty="0"/>
          </a:p>
        </p:txBody>
      </p:sp>
      <p:grpSp>
        <p:nvGrpSpPr>
          <p:cNvPr id="826" name="Google Shape;826;p52"/>
          <p:cNvGrpSpPr/>
          <p:nvPr/>
        </p:nvGrpSpPr>
        <p:grpSpPr>
          <a:xfrm>
            <a:off x="-233264" y="-62194"/>
            <a:ext cx="4805270" cy="1895114"/>
            <a:chOff x="4119550" y="277250"/>
            <a:chExt cx="1564725" cy="617100"/>
          </a:xfrm>
        </p:grpSpPr>
        <p:sp>
          <p:nvSpPr>
            <p:cNvPr id="827" name="Google Shape;827;p52"/>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2"/>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52"/>
          <p:cNvGrpSpPr/>
          <p:nvPr/>
        </p:nvGrpSpPr>
        <p:grpSpPr>
          <a:xfrm rot="-1694141" flipH="1">
            <a:off x="1598922" y="307521"/>
            <a:ext cx="913291" cy="1155690"/>
            <a:chOff x="3335775" y="2489400"/>
            <a:chExt cx="313850" cy="397150"/>
          </a:xfrm>
        </p:grpSpPr>
        <p:sp>
          <p:nvSpPr>
            <p:cNvPr id="830" name="Google Shape;830;p52"/>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2"/>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7"/>
        <p:cNvGrpSpPr/>
        <p:nvPr/>
      </p:nvGrpSpPr>
      <p:grpSpPr>
        <a:xfrm>
          <a:off x="0" y="0"/>
          <a:ext cx="0" cy="0"/>
          <a:chOff x="0" y="0"/>
          <a:chExt cx="0" cy="0"/>
        </a:xfrm>
      </p:grpSpPr>
      <p:sp>
        <p:nvSpPr>
          <p:cNvPr id="4978" name="Google Shape;4978;p6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STEPS TO SUCCESS</a:t>
            </a:r>
            <a:endParaRPr dirty="0"/>
          </a:p>
        </p:txBody>
      </p:sp>
      <p:sp>
        <p:nvSpPr>
          <p:cNvPr id="4979" name="Google Shape;4979;p64"/>
          <p:cNvSpPr/>
          <p:nvPr/>
        </p:nvSpPr>
        <p:spPr>
          <a:xfrm>
            <a:off x="7710918" y="1709883"/>
            <a:ext cx="71700" cy="717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64"/>
          <p:cNvSpPr/>
          <p:nvPr/>
        </p:nvSpPr>
        <p:spPr>
          <a:xfrm>
            <a:off x="1214950" y="1681121"/>
            <a:ext cx="1678500" cy="152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64"/>
          <p:cNvSpPr/>
          <p:nvPr/>
        </p:nvSpPr>
        <p:spPr>
          <a:xfrm>
            <a:off x="2893484" y="1681121"/>
            <a:ext cx="1678500" cy="15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64"/>
          <p:cNvSpPr/>
          <p:nvPr/>
        </p:nvSpPr>
        <p:spPr>
          <a:xfrm>
            <a:off x="4572019" y="1681121"/>
            <a:ext cx="1678500" cy="15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64"/>
          <p:cNvSpPr/>
          <p:nvPr/>
        </p:nvSpPr>
        <p:spPr>
          <a:xfrm>
            <a:off x="6250553" y="1681121"/>
            <a:ext cx="1678500" cy="152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86" name="Google Shape;4986;p64"/>
          <p:cNvCxnSpPr>
            <a:cxnSpLocks/>
            <a:endCxn id="4981" idx="2"/>
          </p:cNvCxnSpPr>
          <p:nvPr/>
        </p:nvCxnSpPr>
        <p:spPr>
          <a:xfrm rot="10800000" flipH="1">
            <a:off x="3732383" y="1833133"/>
            <a:ext cx="300" cy="488100"/>
          </a:xfrm>
          <a:prstGeom prst="straightConnector1">
            <a:avLst/>
          </a:prstGeom>
          <a:noFill/>
          <a:ln w="19050" cap="flat" cmpd="sng">
            <a:solidFill>
              <a:schemeClr val="accent2"/>
            </a:solidFill>
            <a:prstDash val="solid"/>
            <a:round/>
            <a:headEnd type="oval" w="med" len="med"/>
            <a:tailEnd type="none" w="med" len="med"/>
          </a:ln>
        </p:spPr>
      </p:cxnSp>
      <p:cxnSp>
        <p:nvCxnSpPr>
          <p:cNvPr id="4989" name="Google Shape;4989;p64"/>
          <p:cNvCxnSpPr>
            <a:cxnSpLocks/>
            <a:endCxn id="4983" idx="2"/>
          </p:cNvCxnSpPr>
          <p:nvPr/>
        </p:nvCxnSpPr>
        <p:spPr>
          <a:xfrm rot="10800000" flipH="1">
            <a:off x="7088750" y="1833133"/>
            <a:ext cx="1200" cy="488100"/>
          </a:xfrm>
          <a:prstGeom prst="straightConnector1">
            <a:avLst/>
          </a:prstGeom>
          <a:noFill/>
          <a:ln w="19050" cap="flat" cmpd="sng">
            <a:solidFill>
              <a:schemeClr val="accent6"/>
            </a:solidFill>
            <a:prstDash val="solid"/>
            <a:round/>
            <a:headEnd type="oval" w="med" len="med"/>
            <a:tailEnd type="none" w="med" len="med"/>
          </a:ln>
        </p:spPr>
      </p:cxnSp>
      <p:cxnSp>
        <p:nvCxnSpPr>
          <p:cNvPr id="4994" name="Google Shape;4994;p64"/>
          <p:cNvCxnSpPr>
            <a:cxnSpLocks/>
            <a:endCxn id="4982" idx="2"/>
          </p:cNvCxnSpPr>
          <p:nvPr/>
        </p:nvCxnSpPr>
        <p:spPr>
          <a:xfrm rot="10800000" flipH="1">
            <a:off x="5410567" y="1833133"/>
            <a:ext cx="600" cy="488100"/>
          </a:xfrm>
          <a:prstGeom prst="straightConnector1">
            <a:avLst/>
          </a:prstGeom>
          <a:noFill/>
          <a:ln w="19050" cap="flat" cmpd="sng">
            <a:solidFill>
              <a:schemeClr val="dk2"/>
            </a:solidFill>
            <a:prstDash val="solid"/>
            <a:round/>
            <a:headEnd type="oval" w="med" len="med"/>
            <a:tailEnd type="none" w="med" len="med"/>
          </a:ln>
        </p:spPr>
      </p:cxnSp>
      <p:cxnSp>
        <p:nvCxnSpPr>
          <p:cNvPr id="4995" name="Google Shape;4995;p64"/>
          <p:cNvCxnSpPr>
            <a:cxnSpLocks/>
            <a:endCxn id="4980" idx="2"/>
          </p:cNvCxnSpPr>
          <p:nvPr/>
        </p:nvCxnSpPr>
        <p:spPr>
          <a:xfrm rot="10800000">
            <a:off x="2054200" y="1833133"/>
            <a:ext cx="0" cy="488100"/>
          </a:xfrm>
          <a:prstGeom prst="straightConnector1">
            <a:avLst/>
          </a:prstGeom>
          <a:noFill/>
          <a:ln w="19050" cap="flat" cmpd="sng">
            <a:solidFill>
              <a:schemeClr val="lt2"/>
            </a:solidFill>
            <a:prstDash val="solid"/>
            <a:round/>
            <a:headEnd type="oval" w="med" len="med"/>
            <a:tailEnd type="none" w="med" len="med"/>
          </a:ln>
        </p:spPr>
      </p:cxnSp>
      <p:sp>
        <p:nvSpPr>
          <p:cNvPr id="4996" name="Google Shape;4996;p64"/>
          <p:cNvSpPr txBox="1"/>
          <p:nvPr/>
        </p:nvSpPr>
        <p:spPr>
          <a:xfrm flipH="1">
            <a:off x="2894033" y="1137021"/>
            <a:ext cx="1676700" cy="41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Alata"/>
                <a:ea typeface="Alata"/>
                <a:cs typeface="Alata"/>
                <a:sym typeface="Alata"/>
              </a:rPr>
              <a:t>STEP 2</a:t>
            </a:r>
            <a:endParaRPr sz="2400" dirty="0">
              <a:solidFill>
                <a:schemeClr val="dk1"/>
              </a:solidFill>
              <a:latin typeface="Alata"/>
              <a:ea typeface="Alata"/>
              <a:cs typeface="Alata"/>
              <a:sym typeface="Alata"/>
            </a:endParaRPr>
          </a:p>
        </p:txBody>
      </p:sp>
      <p:sp>
        <p:nvSpPr>
          <p:cNvPr id="4997" name="Google Shape;4997;p64"/>
          <p:cNvSpPr txBox="1"/>
          <p:nvPr/>
        </p:nvSpPr>
        <p:spPr>
          <a:xfrm flipH="1">
            <a:off x="6250400" y="1137021"/>
            <a:ext cx="1676700" cy="41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Alata"/>
                <a:ea typeface="Alata"/>
                <a:cs typeface="Alata"/>
                <a:sym typeface="Alata"/>
              </a:rPr>
              <a:t>STEP 4</a:t>
            </a:r>
            <a:endParaRPr sz="2400" dirty="0">
              <a:solidFill>
                <a:schemeClr val="dk1"/>
              </a:solidFill>
              <a:latin typeface="Alata"/>
              <a:ea typeface="Alata"/>
              <a:cs typeface="Alata"/>
              <a:sym typeface="Alata"/>
            </a:endParaRPr>
          </a:p>
        </p:txBody>
      </p:sp>
      <p:sp>
        <p:nvSpPr>
          <p:cNvPr id="4998" name="Google Shape;4998;p64"/>
          <p:cNvSpPr txBox="1"/>
          <p:nvPr/>
        </p:nvSpPr>
        <p:spPr>
          <a:xfrm flipH="1">
            <a:off x="4572217" y="1137021"/>
            <a:ext cx="1676700" cy="41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Alata"/>
                <a:ea typeface="Alata"/>
                <a:cs typeface="Alata"/>
                <a:sym typeface="Alata"/>
              </a:rPr>
              <a:t>STEP 3</a:t>
            </a:r>
            <a:endParaRPr sz="2400" dirty="0">
              <a:solidFill>
                <a:schemeClr val="dk1"/>
              </a:solidFill>
              <a:latin typeface="Alata"/>
              <a:ea typeface="Alata"/>
              <a:cs typeface="Alata"/>
              <a:sym typeface="Alata"/>
            </a:endParaRPr>
          </a:p>
        </p:txBody>
      </p:sp>
      <p:sp>
        <p:nvSpPr>
          <p:cNvPr id="4999" name="Google Shape;4999;p64"/>
          <p:cNvSpPr txBox="1"/>
          <p:nvPr/>
        </p:nvSpPr>
        <p:spPr>
          <a:xfrm flipH="1">
            <a:off x="1215850" y="1137021"/>
            <a:ext cx="1676700" cy="41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Alata"/>
                <a:ea typeface="Alata"/>
                <a:cs typeface="Alata"/>
                <a:sym typeface="Alata"/>
              </a:rPr>
              <a:t>STEP 1</a:t>
            </a:r>
            <a:endParaRPr sz="2400" dirty="0">
              <a:solidFill>
                <a:schemeClr val="dk1"/>
              </a:solidFill>
              <a:latin typeface="Alata"/>
              <a:ea typeface="Alata"/>
              <a:cs typeface="Alata"/>
              <a:sym typeface="Alata"/>
            </a:endParaRPr>
          </a:p>
        </p:txBody>
      </p:sp>
      <p:pic>
        <p:nvPicPr>
          <p:cNvPr id="3074" name="Picture 2">
            <a:extLst>
              <a:ext uri="{FF2B5EF4-FFF2-40B4-BE49-F238E27FC236}">
                <a16:creationId xmlns:a16="http://schemas.microsoft.com/office/drawing/2014/main" id="{BCE0571F-CC97-3DED-043B-B8ACBA25B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91" y="2468909"/>
            <a:ext cx="1439398" cy="20966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5D85E2E-338D-E5CD-CC56-CD9C299FB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354" y="2473245"/>
            <a:ext cx="1439398" cy="20966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910F46A-759C-0FF5-32CF-177F81849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792" y="2473243"/>
            <a:ext cx="1557705" cy="20966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788BFD6-4164-5867-266F-2F1DCE6D1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700" y="2473244"/>
            <a:ext cx="1472261" cy="2096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4"/>
          <p:cNvSpPr txBox="1">
            <a:spLocks noGrp="1"/>
          </p:cNvSpPr>
          <p:nvPr>
            <p:ph type="title"/>
          </p:nvPr>
        </p:nvSpPr>
        <p:spPr>
          <a:xfrm>
            <a:off x="432777" y="767794"/>
            <a:ext cx="3402600" cy="82693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SKETCHBOOK: OVERLAYED COLLAGE</a:t>
            </a:r>
            <a:endParaRPr sz="2400" dirty="0"/>
          </a:p>
        </p:txBody>
      </p:sp>
      <p:sp>
        <p:nvSpPr>
          <p:cNvPr id="855" name="Google Shape;855;p54"/>
          <p:cNvSpPr txBox="1">
            <a:spLocks noGrp="1"/>
          </p:cNvSpPr>
          <p:nvPr>
            <p:ph type="subTitle" idx="1"/>
          </p:nvPr>
        </p:nvSpPr>
        <p:spPr>
          <a:xfrm>
            <a:off x="226335" y="1594730"/>
            <a:ext cx="3402600" cy="2951382"/>
          </a:xfrm>
          <a:prstGeom prst="rect">
            <a:avLst/>
          </a:prstGeom>
        </p:spPr>
        <p:txBody>
          <a:bodyPr spcFirstLastPara="1" wrap="square" lIns="91425" tIns="91425" rIns="91425" bIns="91425" anchor="t" anchorCtr="0">
            <a:noAutofit/>
          </a:bodyPr>
          <a:lstStyle/>
          <a:p>
            <a:pPr marL="139700" indent="0" fontAlgn="base">
              <a:buNone/>
            </a:pPr>
            <a:r>
              <a:rPr lang="en-US" sz="1600" b="1" dirty="0"/>
              <a:t>In your sketchbook...</a:t>
            </a:r>
            <a:endParaRPr lang="en-US" sz="1600" dirty="0"/>
          </a:p>
          <a:p>
            <a:pPr fontAlgn="base"/>
            <a:r>
              <a:rPr lang="en-US" sz="1600" dirty="0"/>
              <a:t>1.) </a:t>
            </a:r>
            <a:r>
              <a:rPr lang="en-US" sz="1600" b="1" dirty="0"/>
              <a:t>Define </a:t>
            </a:r>
            <a:r>
              <a:rPr lang="en-US" sz="1600" u="sng" dirty="0"/>
              <a:t>silhouettes </a:t>
            </a:r>
            <a:r>
              <a:rPr lang="en-US" sz="1600" dirty="0"/>
              <a:t>and </a:t>
            </a:r>
            <a:r>
              <a:rPr lang="en-US" sz="1600" b="1" dirty="0"/>
              <a:t>list </a:t>
            </a:r>
          </a:p>
          <a:p>
            <a:pPr marL="139700" indent="0" fontAlgn="base">
              <a:buNone/>
            </a:pPr>
            <a:r>
              <a:rPr lang="en-US" sz="1600" dirty="0"/>
              <a:t>visual characteristics that make it successful.</a:t>
            </a:r>
          </a:p>
          <a:p>
            <a:pPr marL="139700" indent="0" fontAlgn="base">
              <a:buNone/>
            </a:pPr>
            <a:endParaRPr lang="en-US" sz="1600" dirty="0"/>
          </a:p>
          <a:p>
            <a:pPr fontAlgn="base"/>
            <a:r>
              <a:rPr lang="en-US" sz="1600" dirty="0"/>
              <a:t>2.) </a:t>
            </a:r>
            <a:r>
              <a:rPr lang="en-US" sz="1600" b="1" dirty="0"/>
              <a:t>Define </a:t>
            </a:r>
            <a:r>
              <a:rPr lang="en-US" sz="1600" u="sng" dirty="0"/>
              <a:t>surrealism </a:t>
            </a:r>
            <a:r>
              <a:rPr lang="en-US" sz="1600" dirty="0"/>
              <a:t>and </a:t>
            </a:r>
            <a:r>
              <a:rPr lang="en-US" sz="1600" b="1" dirty="0"/>
              <a:t>list </a:t>
            </a:r>
            <a:r>
              <a:rPr lang="en-US" sz="1600" dirty="0"/>
              <a:t>its</a:t>
            </a:r>
          </a:p>
          <a:p>
            <a:pPr marL="139700" indent="0" fontAlgn="base">
              <a:buNone/>
            </a:pPr>
            <a:r>
              <a:rPr lang="en-US" sz="1600" dirty="0"/>
              <a:t>key features.</a:t>
            </a:r>
          </a:p>
          <a:p>
            <a:pPr marL="139700" indent="0" fontAlgn="base">
              <a:buNone/>
            </a:pPr>
            <a:endParaRPr lang="en-US" sz="1600" dirty="0"/>
          </a:p>
          <a:p>
            <a:pPr fontAlgn="base"/>
            <a:r>
              <a:rPr lang="en-US" sz="1600" dirty="0"/>
              <a:t>3.) </a:t>
            </a:r>
            <a:r>
              <a:rPr lang="en-US" sz="1600" b="1" dirty="0"/>
              <a:t>Create 2 </a:t>
            </a:r>
            <a:r>
              <a:rPr lang="en-US" sz="1600" b="1" u="sng" dirty="0"/>
              <a:t>thumbnails</a:t>
            </a:r>
            <a:r>
              <a:rPr lang="en-US" sz="1600" dirty="0"/>
              <a:t> with</a:t>
            </a:r>
          </a:p>
          <a:p>
            <a:pPr marL="139700" indent="0" fontAlgn="base">
              <a:buNone/>
            </a:pPr>
            <a:r>
              <a:rPr lang="en-US" sz="1600" dirty="0"/>
              <a:t>ideas for an overlayed collage using the features of surrealism</a:t>
            </a:r>
          </a:p>
        </p:txBody>
      </p:sp>
      <p:grpSp>
        <p:nvGrpSpPr>
          <p:cNvPr id="857" name="Google Shape;857;p54"/>
          <p:cNvGrpSpPr/>
          <p:nvPr/>
        </p:nvGrpSpPr>
        <p:grpSpPr>
          <a:xfrm flipH="1">
            <a:off x="4400100" y="3887188"/>
            <a:ext cx="1225671" cy="1125903"/>
            <a:chOff x="5805750" y="205100"/>
            <a:chExt cx="837550" cy="769375"/>
          </a:xfrm>
        </p:grpSpPr>
        <p:sp>
          <p:nvSpPr>
            <p:cNvPr id="858" name="Google Shape;858;p54"/>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4"/>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54"/>
          <p:cNvGrpSpPr/>
          <p:nvPr/>
        </p:nvGrpSpPr>
        <p:grpSpPr>
          <a:xfrm rot="5400000">
            <a:off x="7037072" y="3053470"/>
            <a:ext cx="2880150" cy="1555153"/>
            <a:chOff x="3633750" y="2526981"/>
            <a:chExt cx="1722990" cy="930338"/>
          </a:xfrm>
        </p:grpSpPr>
        <p:sp>
          <p:nvSpPr>
            <p:cNvPr id="861" name="Google Shape;861;p54"/>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4"/>
            <p:cNvSpPr/>
            <p:nvPr/>
          </p:nvSpPr>
          <p:spPr>
            <a:xfrm>
              <a:off x="3643705" y="2567421"/>
              <a:ext cx="1582166" cy="855602"/>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863;p54"/>
          <p:cNvGrpSpPr/>
          <p:nvPr/>
        </p:nvGrpSpPr>
        <p:grpSpPr>
          <a:xfrm flipH="1">
            <a:off x="6462911" y="-122680"/>
            <a:ext cx="2150636" cy="1161248"/>
            <a:chOff x="3633750" y="2526981"/>
            <a:chExt cx="1722990" cy="930338"/>
          </a:xfrm>
        </p:grpSpPr>
        <p:sp>
          <p:nvSpPr>
            <p:cNvPr id="864" name="Google Shape;864;p54"/>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4"/>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54"/>
          <p:cNvGrpSpPr/>
          <p:nvPr/>
        </p:nvGrpSpPr>
        <p:grpSpPr>
          <a:xfrm rot="-1694141" flipH="1">
            <a:off x="7832972" y="292334"/>
            <a:ext cx="913291" cy="1155690"/>
            <a:chOff x="3335775" y="2489400"/>
            <a:chExt cx="313850" cy="397150"/>
          </a:xfrm>
        </p:grpSpPr>
        <p:sp>
          <p:nvSpPr>
            <p:cNvPr id="867" name="Google Shape;867;p54"/>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4"/>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8" name="Picture 4">
            <a:extLst>
              <a:ext uri="{FF2B5EF4-FFF2-40B4-BE49-F238E27FC236}">
                <a16:creationId xmlns:a16="http://schemas.microsoft.com/office/drawing/2014/main" id="{9074A114-9B9B-20DF-23F1-DA5E88F42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771" y="572303"/>
            <a:ext cx="3217628" cy="3998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0ACCFC-D511-0E8E-1F9B-DFB98D7C9F01}"/>
              </a:ext>
            </a:extLst>
          </p:cNvPr>
          <p:cNvPicPr>
            <a:picLocks noChangeAspect="1"/>
          </p:cNvPicPr>
          <p:nvPr/>
        </p:nvPicPr>
        <p:blipFill>
          <a:blip r:embed="rId4"/>
          <a:stretch>
            <a:fillRect/>
          </a:stretch>
        </p:blipFill>
        <p:spPr>
          <a:xfrm rot="5400000">
            <a:off x="3346027" y="1514626"/>
            <a:ext cx="3168494" cy="2112328"/>
          </a:xfrm>
          <a:prstGeom prst="rect">
            <a:avLst/>
          </a:prstGeom>
        </p:spPr>
      </p:pic>
      <p:pic>
        <p:nvPicPr>
          <p:cNvPr id="3" name="Picture 2">
            <a:extLst>
              <a:ext uri="{FF2B5EF4-FFF2-40B4-BE49-F238E27FC236}">
                <a16:creationId xmlns:a16="http://schemas.microsoft.com/office/drawing/2014/main" id="{6EF30359-140B-28A1-3053-9664BC1C337A}"/>
              </a:ext>
            </a:extLst>
          </p:cNvPr>
          <p:cNvPicPr>
            <a:picLocks noChangeAspect="1"/>
          </p:cNvPicPr>
          <p:nvPr/>
        </p:nvPicPr>
        <p:blipFill>
          <a:blip r:embed="rId5"/>
          <a:stretch>
            <a:fillRect/>
          </a:stretch>
        </p:blipFill>
        <p:spPr>
          <a:xfrm>
            <a:off x="3929197" y="1096059"/>
            <a:ext cx="1941527" cy="29513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3C5497-C4C0-B1EB-076F-5935B150B5D1}"/>
              </a:ext>
            </a:extLst>
          </p:cNvPr>
          <p:cNvPicPr>
            <a:picLocks noChangeAspect="1"/>
          </p:cNvPicPr>
          <p:nvPr/>
        </p:nvPicPr>
        <p:blipFill>
          <a:blip r:embed="rId2"/>
          <a:stretch>
            <a:fillRect/>
          </a:stretch>
        </p:blipFill>
        <p:spPr>
          <a:xfrm>
            <a:off x="2333547" y="1307906"/>
            <a:ext cx="1892137" cy="2924492"/>
          </a:xfrm>
          <a:prstGeom prst="rect">
            <a:avLst/>
          </a:prstGeom>
        </p:spPr>
      </p:pic>
      <p:pic>
        <p:nvPicPr>
          <p:cNvPr id="2052" name="Picture 4" descr="Eco awareness global movement collage | Premium AI-generated image">
            <a:extLst>
              <a:ext uri="{FF2B5EF4-FFF2-40B4-BE49-F238E27FC236}">
                <a16:creationId xmlns:a16="http://schemas.microsoft.com/office/drawing/2014/main" id="{69313CED-320E-6455-F30D-D4C2A907C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689" y="1735409"/>
            <a:ext cx="2240238" cy="22402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lastic Reduction in Kenya :: Behance">
            <a:extLst>
              <a:ext uri="{FF2B5EF4-FFF2-40B4-BE49-F238E27FC236}">
                <a16:creationId xmlns:a16="http://schemas.microsoft.com/office/drawing/2014/main" id="{C3D9D923-219F-9804-77C5-FAB45D61C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932" y="1352832"/>
            <a:ext cx="2267712" cy="2834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935D47C-D39D-0310-A6B5-86BC2E4A9BDF}"/>
              </a:ext>
            </a:extLst>
          </p:cNvPr>
          <p:cNvPicPr>
            <a:picLocks noChangeAspect="1"/>
          </p:cNvPicPr>
          <p:nvPr/>
        </p:nvPicPr>
        <p:blipFill>
          <a:blip r:embed="rId5"/>
          <a:stretch>
            <a:fillRect/>
          </a:stretch>
        </p:blipFill>
        <p:spPr>
          <a:xfrm>
            <a:off x="132207" y="1391754"/>
            <a:ext cx="2060023" cy="2756796"/>
          </a:xfrm>
          <a:prstGeom prst="rect">
            <a:avLst/>
          </a:prstGeom>
        </p:spPr>
      </p:pic>
      <p:sp>
        <p:nvSpPr>
          <p:cNvPr id="11" name="Google Shape;4978;p64">
            <a:extLst>
              <a:ext uri="{FF2B5EF4-FFF2-40B4-BE49-F238E27FC236}">
                <a16:creationId xmlns:a16="http://schemas.microsoft.com/office/drawing/2014/main" id="{323FC6C1-7397-1750-1C93-1A2B9ED73AC5}"/>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POSSIBLE DIRECTIONS TO TAKE</a:t>
            </a:r>
            <a:endParaRPr dirty="0"/>
          </a:p>
        </p:txBody>
      </p:sp>
    </p:spTree>
    <p:extLst>
      <p:ext uri="{BB962C8B-B14F-4D97-AF65-F5344CB8AC3E}">
        <p14:creationId xmlns:p14="http://schemas.microsoft.com/office/powerpoint/2010/main" val="2770737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980;p64">
            <a:extLst>
              <a:ext uri="{FF2B5EF4-FFF2-40B4-BE49-F238E27FC236}">
                <a16:creationId xmlns:a16="http://schemas.microsoft.com/office/drawing/2014/main" id="{6788DC4F-51FA-2C66-180B-0CD450F4B3D6}"/>
              </a:ext>
            </a:extLst>
          </p:cNvPr>
          <p:cNvSpPr/>
          <p:nvPr/>
        </p:nvSpPr>
        <p:spPr>
          <a:xfrm>
            <a:off x="1184615" y="1005078"/>
            <a:ext cx="6590368" cy="17333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78;p64">
            <a:extLst>
              <a:ext uri="{FF2B5EF4-FFF2-40B4-BE49-F238E27FC236}">
                <a16:creationId xmlns:a16="http://schemas.microsoft.com/office/drawing/2014/main" id="{A7202D6C-639F-EBA0-1DD8-EFC2ED8120CA}"/>
              </a:ext>
            </a:extLst>
          </p:cNvPr>
          <p:cNvSpPr txBox="1">
            <a:spLocks noGrp="1"/>
          </p:cNvSpPr>
          <p:nvPr>
            <p:ph type="title"/>
          </p:nvPr>
        </p:nvSpPr>
        <p:spPr>
          <a:xfrm>
            <a:off x="627799" y="33596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COLLAGE THE BACKGROUND?</a:t>
            </a:r>
            <a:endParaRPr sz="3200" dirty="0"/>
          </a:p>
        </p:txBody>
      </p:sp>
      <p:cxnSp>
        <p:nvCxnSpPr>
          <p:cNvPr id="7" name="Google Shape;4995;p64">
            <a:extLst>
              <a:ext uri="{FF2B5EF4-FFF2-40B4-BE49-F238E27FC236}">
                <a16:creationId xmlns:a16="http://schemas.microsoft.com/office/drawing/2014/main" id="{47D5EC35-4AF7-0878-9A3B-8EFD081DE98D}"/>
              </a:ext>
            </a:extLst>
          </p:cNvPr>
          <p:cNvCxnSpPr/>
          <p:nvPr/>
        </p:nvCxnSpPr>
        <p:spPr>
          <a:xfrm rot="10800000">
            <a:off x="1900465" y="1111917"/>
            <a:ext cx="0" cy="488100"/>
          </a:xfrm>
          <a:prstGeom prst="straightConnector1">
            <a:avLst/>
          </a:prstGeom>
          <a:noFill/>
          <a:ln w="19050" cap="flat" cmpd="sng">
            <a:solidFill>
              <a:schemeClr val="lt2"/>
            </a:solidFill>
            <a:prstDash val="solid"/>
            <a:round/>
            <a:headEnd type="oval" w="med" len="med"/>
            <a:tailEnd type="none" w="med" len="med"/>
          </a:ln>
        </p:spPr>
      </p:cxnSp>
      <p:cxnSp>
        <p:nvCxnSpPr>
          <p:cNvPr id="8" name="Google Shape;4995;p64">
            <a:extLst>
              <a:ext uri="{FF2B5EF4-FFF2-40B4-BE49-F238E27FC236}">
                <a16:creationId xmlns:a16="http://schemas.microsoft.com/office/drawing/2014/main" id="{37F6A8CE-2709-F373-07D0-EBA32B07AEBC}"/>
              </a:ext>
            </a:extLst>
          </p:cNvPr>
          <p:cNvCxnSpPr/>
          <p:nvPr/>
        </p:nvCxnSpPr>
        <p:spPr>
          <a:xfrm rot="10800000">
            <a:off x="7090231" y="1119946"/>
            <a:ext cx="0" cy="488100"/>
          </a:xfrm>
          <a:prstGeom prst="straightConnector1">
            <a:avLst/>
          </a:prstGeom>
          <a:noFill/>
          <a:ln w="19050" cap="flat" cmpd="sng">
            <a:solidFill>
              <a:schemeClr val="lt2"/>
            </a:solidFill>
            <a:prstDash val="solid"/>
            <a:round/>
            <a:headEnd type="oval" w="med" len="med"/>
            <a:tailEnd type="none" w="med" len="med"/>
          </a:ln>
        </p:spPr>
      </p:cxnSp>
      <p:sp>
        <p:nvSpPr>
          <p:cNvPr id="9" name="Google Shape;4992;p64">
            <a:extLst>
              <a:ext uri="{FF2B5EF4-FFF2-40B4-BE49-F238E27FC236}">
                <a16:creationId xmlns:a16="http://schemas.microsoft.com/office/drawing/2014/main" id="{A2700A55-8B97-3C0D-1891-16F362097CB0}"/>
              </a:ext>
            </a:extLst>
          </p:cNvPr>
          <p:cNvSpPr txBox="1"/>
          <p:nvPr/>
        </p:nvSpPr>
        <p:spPr>
          <a:xfrm flipH="1">
            <a:off x="343518" y="1184526"/>
            <a:ext cx="1676700" cy="57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dk1"/>
                </a:solidFill>
                <a:latin typeface="Alata"/>
                <a:ea typeface="Alata"/>
                <a:cs typeface="Alata"/>
                <a:sym typeface="Alata"/>
              </a:rPr>
              <a:t>NO</a:t>
            </a:r>
            <a:endParaRPr sz="2400" dirty="0">
              <a:solidFill>
                <a:schemeClr val="dk1"/>
              </a:solidFill>
              <a:latin typeface="Alata"/>
              <a:ea typeface="Alata"/>
              <a:cs typeface="Alata"/>
              <a:sym typeface="Alata"/>
            </a:endParaRPr>
          </a:p>
        </p:txBody>
      </p:sp>
      <p:sp>
        <p:nvSpPr>
          <p:cNvPr id="10" name="Google Shape;4992;p64">
            <a:extLst>
              <a:ext uri="{FF2B5EF4-FFF2-40B4-BE49-F238E27FC236}">
                <a16:creationId xmlns:a16="http://schemas.microsoft.com/office/drawing/2014/main" id="{3B4A4B99-FD8D-AC26-DD31-7B84C8A86674}"/>
              </a:ext>
            </a:extLst>
          </p:cNvPr>
          <p:cNvSpPr txBox="1"/>
          <p:nvPr/>
        </p:nvSpPr>
        <p:spPr>
          <a:xfrm flipH="1">
            <a:off x="6936633" y="1232504"/>
            <a:ext cx="1676700" cy="57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dk1"/>
                </a:solidFill>
                <a:latin typeface="Alata"/>
                <a:ea typeface="Alata"/>
                <a:cs typeface="Alata"/>
                <a:sym typeface="Alata"/>
              </a:rPr>
              <a:t>YES</a:t>
            </a:r>
            <a:endParaRPr sz="2400" dirty="0">
              <a:solidFill>
                <a:schemeClr val="dk1"/>
              </a:solidFill>
              <a:latin typeface="Alata"/>
              <a:ea typeface="Alata"/>
              <a:cs typeface="Alata"/>
              <a:sym typeface="Alata"/>
            </a:endParaRPr>
          </a:p>
        </p:txBody>
      </p:sp>
      <p:sp>
        <p:nvSpPr>
          <p:cNvPr id="11" name="Google Shape;4993;p64">
            <a:extLst>
              <a:ext uri="{FF2B5EF4-FFF2-40B4-BE49-F238E27FC236}">
                <a16:creationId xmlns:a16="http://schemas.microsoft.com/office/drawing/2014/main" id="{954982EE-5F56-8AE8-E2AB-4D5D9E70BBC6}"/>
              </a:ext>
            </a:extLst>
          </p:cNvPr>
          <p:cNvSpPr txBox="1"/>
          <p:nvPr/>
        </p:nvSpPr>
        <p:spPr>
          <a:xfrm flipH="1">
            <a:off x="301096" y="1706857"/>
            <a:ext cx="2827993" cy="308325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dirty="0">
                <a:solidFill>
                  <a:schemeClr val="dk1"/>
                </a:solidFill>
                <a:latin typeface="Familjen Grotesk"/>
                <a:ea typeface="Familjen Grotesk"/>
                <a:cs typeface="Familjen Grotesk"/>
                <a:sym typeface="Familjen Grotesk"/>
              </a:rPr>
              <a:t>1.) Draw the silhouette of your design on blank cardstock paper.</a:t>
            </a:r>
          </a:p>
          <a:p>
            <a:pPr marL="0" lvl="0" indent="0" algn="ctr" rtl="0">
              <a:spcBef>
                <a:spcPts val="0"/>
              </a:spcBef>
              <a:spcAft>
                <a:spcPts val="0"/>
              </a:spcAft>
              <a:buNone/>
            </a:pPr>
            <a:r>
              <a:rPr lang="en-US" sz="1500" dirty="0">
                <a:solidFill>
                  <a:schemeClr val="dk1"/>
                </a:solidFill>
                <a:latin typeface="Familjen Grotesk"/>
                <a:ea typeface="Familjen Grotesk"/>
                <a:cs typeface="Familjen Grotesk"/>
                <a:sym typeface="Familjen Grotesk"/>
              </a:rPr>
              <a:t>2.) Using your choice of materials, fill THE BACKGROUND</a:t>
            </a:r>
          </a:p>
          <a:p>
            <a:pPr marL="0" lvl="0" indent="0" algn="ctr" rtl="0">
              <a:spcBef>
                <a:spcPts val="0"/>
              </a:spcBef>
              <a:spcAft>
                <a:spcPts val="0"/>
              </a:spcAft>
              <a:buNone/>
            </a:pPr>
            <a:r>
              <a:rPr lang="en-US" sz="1500" dirty="0">
                <a:solidFill>
                  <a:schemeClr val="dk1"/>
                </a:solidFill>
                <a:latin typeface="Familjen Grotesk"/>
                <a:ea typeface="Familjen Grotesk"/>
                <a:cs typeface="Familjen Grotesk"/>
                <a:sym typeface="Familjen Grotesk"/>
              </a:rPr>
              <a:t>3.) When complete, use an X-</a:t>
            </a:r>
            <a:r>
              <a:rPr lang="en-US" sz="1500" dirty="0" err="1">
                <a:solidFill>
                  <a:schemeClr val="dk1"/>
                </a:solidFill>
                <a:latin typeface="Familjen Grotesk"/>
                <a:ea typeface="Familjen Grotesk"/>
                <a:cs typeface="Familjen Grotesk"/>
                <a:sym typeface="Familjen Grotesk"/>
              </a:rPr>
              <a:t>Acto</a:t>
            </a:r>
            <a:r>
              <a:rPr lang="en-US" sz="1500" dirty="0">
                <a:solidFill>
                  <a:schemeClr val="dk1"/>
                </a:solidFill>
                <a:latin typeface="Familjen Grotesk"/>
                <a:ea typeface="Familjen Grotesk"/>
                <a:cs typeface="Familjen Grotesk"/>
                <a:sym typeface="Familjen Grotesk"/>
              </a:rPr>
              <a:t> to cut out the silhouette. </a:t>
            </a:r>
          </a:p>
          <a:p>
            <a:pPr marL="0" lvl="0" indent="0" algn="ctr" rtl="0">
              <a:spcBef>
                <a:spcPts val="0"/>
              </a:spcBef>
              <a:spcAft>
                <a:spcPts val="0"/>
              </a:spcAft>
              <a:buNone/>
            </a:pPr>
            <a:r>
              <a:rPr lang="en-US" sz="1500" dirty="0">
                <a:solidFill>
                  <a:schemeClr val="dk1"/>
                </a:solidFill>
                <a:latin typeface="Familjen Grotesk"/>
                <a:ea typeface="Familjen Grotesk"/>
                <a:cs typeface="Familjen Grotesk"/>
                <a:sym typeface="Familjen Grotesk"/>
              </a:rPr>
              <a:t>4.) Trace the silhouette on a second piece of cardstock.</a:t>
            </a:r>
          </a:p>
          <a:p>
            <a:pPr marL="0" lvl="0" indent="0" algn="ctr" rtl="0">
              <a:spcBef>
                <a:spcPts val="0"/>
              </a:spcBef>
              <a:spcAft>
                <a:spcPts val="0"/>
              </a:spcAft>
              <a:buNone/>
            </a:pPr>
            <a:r>
              <a:rPr lang="en-US" sz="1500" dirty="0">
                <a:solidFill>
                  <a:schemeClr val="dk1"/>
                </a:solidFill>
                <a:latin typeface="Familjen Grotesk"/>
                <a:ea typeface="Familjen Grotesk"/>
                <a:cs typeface="Familjen Grotesk"/>
                <a:sym typeface="Familjen Grotesk"/>
              </a:rPr>
              <a:t>5.) Using collage materials, fill in the inside of the silhouette.</a:t>
            </a:r>
            <a:endParaRPr sz="1500" dirty="0">
              <a:solidFill>
                <a:schemeClr val="dk1"/>
              </a:solidFill>
              <a:latin typeface="Familjen Grotesk"/>
              <a:ea typeface="Familjen Grotesk"/>
              <a:cs typeface="Familjen Grotesk"/>
              <a:sym typeface="Familjen Grotesk"/>
            </a:endParaRPr>
          </a:p>
        </p:txBody>
      </p:sp>
      <p:sp>
        <p:nvSpPr>
          <p:cNvPr id="12" name="Google Shape;4993;p64">
            <a:extLst>
              <a:ext uri="{FF2B5EF4-FFF2-40B4-BE49-F238E27FC236}">
                <a16:creationId xmlns:a16="http://schemas.microsoft.com/office/drawing/2014/main" id="{D90F2B98-7D26-2788-3A4B-07BFB9677B8F}"/>
              </a:ext>
            </a:extLst>
          </p:cNvPr>
          <p:cNvSpPr txBox="1"/>
          <p:nvPr/>
        </p:nvSpPr>
        <p:spPr>
          <a:xfrm flipH="1">
            <a:off x="5914236" y="1805204"/>
            <a:ext cx="2887829" cy="26023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solidFill>
                  <a:schemeClr val="dk1"/>
                </a:solidFill>
                <a:latin typeface="Familjen Grotesk"/>
                <a:ea typeface="Familjen Grotesk"/>
                <a:cs typeface="Familjen Grotesk"/>
                <a:sym typeface="Familjen Grotesk"/>
              </a:rPr>
              <a:t>1.) Collage a blank cardstock paper. </a:t>
            </a:r>
          </a:p>
          <a:p>
            <a:pPr marL="0" lvl="0" indent="0" algn="ctr" rtl="0">
              <a:spcBef>
                <a:spcPts val="0"/>
              </a:spcBef>
              <a:spcAft>
                <a:spcPts val="0"/>
              </a:spcAft>
              <a:buNone/>
            </a:pPr>
            <a:r>
              <a:rPr lang="en" sz="1500" dirty="0">
                <a:solidFill>
                  <a:schemeClr val="dk1"/>
                </a:solidFill>
                <a:latin typeface="Familjen Grotesk"/>
                <a:ea typeface="Familjen Grotesk"/>
                <a:cs typeface="Familjen Grotesk"/>
                <a:sym typeface="Familjen Grotesk"/>
              </a:rPr>
              <a:t>2.) Using a pen or pencil, carefully draw the design of your silhouette.</a:t>
            </a:r>
          </a:p>
          <a:p>
            <a:pPr marL="0" lvl="0" indent="0" algn="ctr" rtl="0">
              <a:spcBef>
                <a:spcPts val="0"/>
              </a:spcBef>
              <a:spcAft>
                <a:spcPts val="0"/>
              </a:spcAft>
              <a:buNone/>
            </a:pPr>
            <a:r>
              <a:rPr lang="en" sz="1500" dirty="0">
                <a:solidFill>
                  <a:schemeClr val="dk1"/>
                </a:solidFill>
                <a:latin typeface="Familjen Grotesk"/>
                <a:ea typeface="Familjen Grotesk"/>
                <a:cs typeface="Familjen Grotesk"/>
                <a:sym typeface="Familjen Grotesk"/>
              </a:rPr>
              <a:t>3.) When complete, use an X-Acto to cut out the silhouette. </a:t>
            </a:r>
          </a:p>
          <a:p>
            <a:pPr marL="0" lvl="0" indent="0" algn="ctr" rtl="0">
              <a:spcBef>
                <a:spcPts val="0"/>
              </a:spcBef>
              <a:spcAft>
                <a:spcPts val="0"/>
              </a:spcAft>
              <a:buNone/>
            </a:pPr>
            <a:r>
              <a:rPr lang="en" sz="1500" dirty="0">
                <a:solidFill>
                  <a:schemeClr val="dk1"/>
                </a:solidFill>
                <a:latin typeface="Familjen Grotesk"/>
                <a:ea typeface="Familjen Grotesk"/>
                <a:cs typeface="Familjen Grotesk"/>
                <a:sym typeface="Familjen Grotesk"/>
              </a:rPr>
              <a:t>4.) Trace the silhouette on a second piece of cardstock.</a:t>
            </a:r>
          </a:p>
          <a:p>
            <a:pPr marL="0" lvl="0" indent="0" algn="ctr" rtl="0">
              <a:spcBef>
                <a:spcPts val="0"/>
              </a:spcBef>
              <a:spcAft>
                <a:spcPts val="0"/>
              </a:spcAft>
              <a:buNone/>
            </a:pPr>
            <a:r>
              <a:rPr lang="en" sz="1500" dirty="0">
                <a:solidFill>
                  <a:schemeClr val="dk1"/>
                </a:solidFill>
                <a:latin typeface="Familjen Grotesk"/>
                <a:ea typeface="Familjen Grotesk"/>
                <a:cs typeface="Familjen Grotesk"/>
                <a:sym typeface="Familjen Grotesk"/>
              </a:rPr>
              <a:t>5.) Using your choice of materials, fill in the silhouette design. </a:t>
            </a:r>
            <a:endParaRPr sz="1500" dirty="0">
              <a:solidFill>
                <a:schemeClr val="dk1"/>
              </a:solidFill>
              <a:latin typeface="Familjen Grotesk"/>
              <a:ea typeface="Familjen Grotesk"/>
              <a:cs typeface="Familjen Grotesk"/>
              <a:sym typeface="Familjen Grotesk"/>
            </a:endParaRPr>
          </a:p>
        </p:txBody>
      </p:sp>
      <p:pic>
        <p:nvPicPr>
          <p:cNvPr id="14" name="Picture 2" descr="I made that-DIY: DIY collage silhouette">
            <a:extLst>
              <a:ext uri="{FF2B5EF4-FFF2-40B4-BE49-F238E27FC236}">
                <a16:creationId xmlns:a16="http://schemas.microsoft.com/office/drawing/2014/main" id="{C5A4BD4A-E618-539F-8A50-7D4E15CB14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49" r="4898" b="-623"/>
          <a:stretch>
            <a:fillRect/>
          </a:stretch>
        </p:blipFill>
        <p:spPr bwMode="auto">
          <a:xfrm rot="16200000">
            <a:off x="2960994" y="1778787"/>
            <a:ext cx="3188461" cy="2432809"/>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4993;p64">
            <a:extLst>
              <a:ext uri="{FF2B5EF4-FFF2-40B4-BE49-F238E27FC236}">
                <a16:creationId xmlns:a16="http://schemas.microsoft.com/office/drawing/2014/main" id="{5E7AD49B-2FDD-50D5-8B5F-50C9BE802E4E}"/>
              </a:ext>
            </a:extLst>
          </p:cNvPr>
          <p:cNvSpPr txBox="1"/>
          <p:nvPr/>
        </p:nvSpPr>
        <p:spPr>
          <a:xfrm flipH="1">
            <a:off x="3065802" y="58389"/>
            <a:ext cx="2827993" cy="308325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dirty="0">
                <a:solidFill>
                  <a:schemeClr val="dk1"/>
                </a:solidFill>
                <a:latin typeface="Familjen Grotesk"/>
                <a:ea typeface="Familjen Grotesk"/>
                <a:cs typeface="Familjen Grotesk"/>
                <a:sym typeface="Familjen Grotesk"/>
              </a:rPr>
              <a:t>Do you plan to…</a:t>
            </a:r>
            <a:endParaRPr sz="1500" dirty="0">
              <a:solidFill>
                <a:schemeClr val="dk1"/>
              </a:solidFill>
              <a:latin typeface="Familjen Grotesk"/>
              <a:ea typeface="Familjen Grotesk"/>
              <a:cs typeface="Familjen Grotesk"/>
              <a:sym typeface="Familjen Grotesk"/>
            </a:endParaRPr>
          </a:p>
        </p:txBody>
      </p:sp>
      <p:grpSp>
        <p:nvGrpSpPr>
          <p:cNvPr id="16" name="Google Shape;542;p38">
            <a:extLst>
              <a:ext uri="{FF2B5EF4-FFF2-40B4-BE49-F238E27FC236}">
                <a16:creationId xmlns:a16="http://schemas.microsoft.com/office/drawing/2014/main" id="{EDDB6B09-D590-2E2D-7397-6E1B5E564600}"/>
              </a:ext>
            </a:extLst>
          </p:cNvPr>
          <p:cNvGrpSpPr/>
          <p:nvPr/>
        </p:nvGrpSpPr>
        <p:grpSpPr>
          <a:xfrm>
            <a:off x="7779845" y="-352871"/>
            <a:ext cx="1666976" cy="1531287"/>
            <a:chOff x="5805750" y="205100"/>
            <a:chExt cx="837550" cy="769375"/>
          </a:xfrm>
        </p:grpSpPr>
        <p:sp>
          <p:nvSpPr>
            <p:cNvPr id="17" name="Google Shape;543;p38">
              <a:extLst>
                <a:ext uri="{FF2B5EF4-FFF2-40B4-BE49-F238E27FC236}">
                  <a16:creationId xmlns:a16="http://schemas.microsoft.com/office/drawing/2014/main" id="{323EB467-88A1-7575-FE78-0D81B3EF2AD7}"/>
                </a:ext>
              </a:extLst>
            </p:cNvPr>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4;p38">
              <a:extLst>
                <a:ext uri="{FF2B5EF4-FFF2-40B4-BE49-F238E27FC236}">
                  <a16:creationId xmlns:a16="http://schemas.microsoft.com/office/drawing/2014/main" id="{8AFDD11F-E9AB-F07F-F1FE-95C0B39F8305}"/>
                </a:ext>
              </a:extLst>
            </p:cNvPr>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542;p38">
            <a:extLst>
              <a:ext uri="{FF2B5EF4-FFF2-40B4-BE49-F238E27FC236}">
                <a16:creationId xmlns:a16="http://schemas.microsoft.com/office/drawing/2014/main" id="{5D25785D-86C1-0A57-DDC6-BB9406BA565A}"/>
              </a:ext>
            </a:extLst>
          </p:cNvPr>
          <p:cNvGrpSpPr/>
          <p:nvPr/>
        </p:nvGrpSpPr>
        <p:grpSpPr>
          <a:xfrm>
            <a:off x="6787348" y="-588741"/>
            <a:ext cx="1141603" cy="985379"/>
            <a:chOff x="5805750" y="205100"/>
            <a:chExt cx="837550" cy="769375"/>
          </a:xfrm>
        </p:grpSpPr>
        <p:sp>
          <p:nvSpPr>
            <p:cNvPr id="20" name="Google Shape;543;p38">
              <a:extLst>
                <a:ext uri="{FF2B5EF4-FFF2-40B4-BE49-F238E27FC236}">
                  <a16:creationId xmlns:a16="http://schemas.microsoft.com/office/drawing/2014/main" id="{CD477E08-8B1C-5397-FF1F-780443E7D3C8}"/>
                </a:ext>
              </a:extLst>
            </p:cNvPr>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4;p38">
              <a:extLst>
                <a:ext uri="{FF2B5EF4-FFF2-40B4-BE49-F238E27FC236}">
                  <a16:creationId xmlns:a16="http://schemas.microsoft.com/office/drawing/2014/main" id="{04D07086-7E79-AFD7-5FC6-CA8A476F5720}"/>
                </a:ext>
              </a:extLst>
            </p:cNvPr>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7124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7">
          <a:extLst>
            <a:ext uri="{FF2B5EF4-FFF2-40B4-BE49-F238E27FC236}">
              <a16:creationId xmlns:a16="http://schemas.microsoft.com/office/drawing/2014/main" id="{778372E0-D309-32AD-08FF-7A9E4F6056A9}"/>
            </a:ext>
          </a:extLst>
        </p:cNvPr>
        <p:cNvGrpSpPr/>
        <p:nvPr/>
      </p:nvGrpSpPr>
      <p:grpSpPr>
        <a:xfrm>
          <a:off x="0" y="0"/>
          <a:ext cx="0" cy="0"/>
          <a:chOff x="0" y="0"/>
          <a:chExt cx="0" cy="0"/>
        </a:xfrm>
      </p:grpSpPr>
      <p:pic>
        <p:nvPicPr>
          <p:cNvPr id="5122" name="Picture 2" descr="Dreamlike Surreal Human Head Silhouette with Cosmic Elements Art ...">
            <a:extLst>
              <a:ext uri="{FF2B5EF4-FFF2-40B4-BE49-F238E27FC236}">
                <a16:creationId xmlns:a16="http://schemas.microsoft.com/office/drawing/2014/main" id="{E537E000-6F03-9E9B-B0C2-2EF72A00B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88" y="1063668"/>
            <a:ext cx="3483404" cy="348340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553;p38">
            <a:extLst>
              <a:ext uri="{FF2B5EF4-FFF2-40B4-BE49-F238E27FC236}">
                <a16:creationId xmlns:a16="http://schemas.microsoft.com/office/drawing/2014/main" id="{0F266301-A122-AA69-1276-305550E61286}"/>
              </a:ext>
            </a:extLst>
          </p:cNvPr>
          <p:cNvSpPr/>
          <p:nvPr/>
        </p:nvSpPr>
        <p:spPr>
          <a:xfrm>
            <a:off x="6527381" y="1003181"/>
            <a:ext cx="846122" cy="737433"/>
          </a:xfrm>
          <a:custGeom>
            <a:avLst/>
            <a:gdLst/>
            <a:ahLst/>
            <a:cxnLst/>
            <a:rect l="l" t="t" r="r" b="b"/>
            <a:pathLst>
              <a:path w="7578" h="8649" extrusionOk="0">
                <a:moveTo>
                  <a:pt x="6304" y="0"/>
                </a:moveTo>
                <a:lnTo>
                  <a:pt x="0" y="542"/>
                </a:lnTo>
                <a:lnTo>
                  <a:pt x="149" y="8649"/>
                </a:lnTo>
                <a:lnTo>
                  <a:pt x="6633" y="8203"/>
                </a:lnTo>
                <a:lnTo>
                  <a:pt x="7577" y="7991"/>
                </a:lnTo>
                <a:lnTo>
                  <a:pt x="6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50;p38">
            <a:extLst>
              <a:ext uri="{FF2B5EF4-FFF2-40B4-BE49-F238E27FC236}">
                <a16:creationId xmlns:a16="http://schemas.microsoft.com/office/drawing/2014/main" id="{F00EB54A-26B9-B006-2BC4-7517EE2D0AD9}"/>
              </a:ext>
            </a:extLst>
          </p:cNvPr>
          <p:cNvSpPr/>
          <p:nvPr/>
        </p:nvSpPr>
        <p:spPr>
          <a:xfrm>
            <a:off x="6149965" y="1169667"/>
            <a:ext cx="606875" cy="744869"/>
          </a:xfrm>
          <a:custGeom>
            <a:avLst/>
            <a:gdLst/>
            <a:ahLst/>
            <a:cxnLst/>
            <a:rect l="l" t="t" r="r" b="b"/>
            <a:pathLst>
              <a:path w="7546" h="7960" extrusionOk="0">
                <a:moveTo>
                  <a:pt x="351" y="1"/>
                </a:moveTo>
                <a:lnTo>
                  <a:pt x="0" y="7853"/>
                </a:lnTo>
                <a:lnTo>
                  <a:pt x="4213" y="7959"/>
                </a:lnTo>
                <a:lnTo>
                  <a:pt x="7068" y="7556"/>
                </a:lnTo>
                <a:lnTo>
                  <a:pt x="7545" y="5519"/>
                </a:lnTo>
                <a:lnTo>
                  <a:pt x="6760" y="372"/>
                </a:lnTo>
                <a:lnTo>
                  <a:pt x="3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38" name="Google Shape;538;p38">
            <a:extLst>
              <a:ext uri="{FF2B5EF4-FFF2-40B4-BE49-F238E27FC236}">
                <a16:creationId xmlns:a16="http://schemas.microsoft.com/office/drawing/2014/main" id="{17856B1A-D8E4-4B30-6B3C-2515488AE57B}"/>
              </a:ext>
            </a:extLst>
          </p:cNvPr>
          <p:cNvGrpSpPr/>
          <p:nvPr/>
        </p:nvGrpSpPr>
        <p:grpSpPr>
          <a:xfrm>
            <a:off x="-399427" y="-34639"/>
            <a:ext cx="5256537" cy="2073147"/>
            <a:chOff x="4119550" y="277250"/>
            <a:chExt cx="1564725" cy="617100"/>
          </a:xfrm>
        </p:grpSpPr>
        <p:sp>
          <p:nvSpPr>
            <p:cNvPr id="539" name="Google Shape;539;p38">
              <a:extLst>
                <a:ext uri="{FF2B5EF4-FFF2-40B4-BE49-F238E27FC236}">
                  <a16:creationId xmlns:a16="http://schemas.microsoft.com/office/drawing/2014/main" id="{D8B40C99-B4C4-6FF3-6A2A-465A140D382B}"/>
                </a:ext>
              </a:extLst>
            </p:cNvPr>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a:extLst>
                <a:ext uri="{FF2B5EF4-FFF2-40B4-BE49-F238E27FC236}">
                  <a16:creationId xmlns:a16="http://schemas.microsoft.com/office/drawing/2014/main" id="{A19871D6-E272-32F3-6E59-087366D65EC7}"/>
                </a:ext>
              </a:extLst>
            </p:cNvPr>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38">
            <a:extLst>
              <a:ext uri="{FF2B5EF4-FFF2-40B4-BE49-F238E27FC236}">
                <a16:creationId xmlns:a16="http://schemas.microsoft.com/office/drawing/2014/main" id="{B0F508DB-6FA8-E9BB-2133-C0088265886C}"/>
              </a:ext>
            </a:extLst>
          </p:cNvPr>
          <p:cNvGrpSpPr/>
          <p:nvPr/>
        </p:nvGrpSpPr>
        <p:grpSpPr>
          <a:xfrm>
            <a:off x="259358" y="3413066"/>
            <a:ext cx="1666976" cy="1531287"/>
            <a:chOff x="5805750" y="205100"/>
            <a:chExt cx="837550" cy="769375"/>
          </a:xfrm>
        </p:grpSpPr>
        <p:sp>
          <p:nvSpPr>
            <p:cNvPr id="543" name="Google Shape;543;p38">
              <a:extLst>
                <a:ext uri="{FF2B5EF4-FFF2-40B4-BE49-F238E27FC236}">
                  <a16:creationId xmlns:a16="http://schemas.microsoft.com/office/drawing/2014/main" id="{C4FC494E-6842-EE2C-EE70-BE73868FB9A9}"/>
                </a:ext>
              </a:extLst>
            </p:cNvPr>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8">
              <a:extLst>
                <a:ext uri="{FF2B5EF4-FFF2-40B4-BE49-F238E27FC236}">
                  <a16:creationId xmlns:a16="http://schemas.microsoft.com/office/drawing/2014/main" id="{03AD4D71-C0F0-9BC8-7022-DDBC13C09BAF}"/>
                </a:ext>
              </a:extLst>
            </p:cNvPr>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38">
            <a:extLst>
              <a:ext uri="{FF2B5EF4-FFF2-40B4-BE49-F238E27FC236}">
                <a16:creationId xmlns:a16="http://schemas.microsoft.com/office/drawing/2014/main" id="{38B9AEE0-3C8E-CCED-95B9-2A3A31EA94DE}"/>
              </a:ext>
            </a:extLst>
          </p:cNvPr>
          <p:cNvSpPr txBox="1">
            <a:spLocks noGrp="1"/>
          </p:cNvSpPr>
          <p:nvPr>
            <p:ph type="ctrTitle"/>
          </p:nvPr>
        </p:nvSpPr>
        <p:spPr>
          <a:xfrm>
            <a:off x="4285465" y="2212100"/>
            <a:ext cx="3600900" cy="162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SURREALIST SILHOUETTES</a:t>
            </a:r>
            <a:endParaRPr sz="4400" dirty="0"/>
          </a:p>
        </p:txBody>
      </p:sp>
      <p:sp>
        <p:nvSpPr>
          <p:cNvPr id="546" name="Google Shape;546;p38">
            <a:extLst>
              <a:ext uri="{FF2B5EF4-FFF2-40B4-BE49-F238E27FC236}">
                <a16:creationId xmlns:a16="http://schemas.microsoft.com/office/drawing/2014/main" id="{EC767371-4B4A-889D-002E-B0C556A346B9}"/>
              </a:ext>
            </a:extLst>
          </p:cNvPr>
          <p:cNvSpPr txBox="1">
            <a:spLocks noGrp="1"/>
          </p:cNvSpPr>
          <p:nvPr>
            <p:ph type="subTitle" idx="1"/>
          </p:nvPr>
        </p:nvSpPr>
        <p:spPr>
          <a:xfrm>
            <a:off x="4302250" y="3848813"/>
            <a:ext cx="36009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(Overlayed Collages)</a:t>
            </a:r>
            <a:endParaRPr dirty="0"/>
          </a:p>
        </p:txBody>
      </p:sp>
      <p:sp>
        <p:nvSpPr>
          <p:cNvPr id="547" name="Google Shape;547;p38">
            <a:extLst>
              <a:ext uri="{FF2B5EF4-FFF2-40B4-BE49-F238E27FC236}">
                <a16:creationId xmlns:a16="http://schemas.microsoft.com/office/drawing/2014/main" id="{2013D917-8918-BC7E-74DB-968A6F07BC2E}"/>
              </a:ext>
            </a:extLst>
          </p:cNvPr>
          <p:cNvSpPr/>
          <p:nvPr/>
        </p:nvSpPr>
        <p:spPr>
          <a:xfrm>
            <a:off x="6912984" y="531884"/>
            <a:ext cx="1350" cy="550"/>
          </a:xfrm>
          <a:custGeom>
            <a:avLst/>
            <a:gdLst/>
            <a:ahLst/>
            <a:cxnLst/>
            <a:rect l="l" t="t" r="r" b="b"/>
            <a:pathLst>
              <a:path w="54" h="22" extrusionOk="0">
                <a:moveTo>
                  <a:pt x="32" y="11"/>
                </a:moveTo>
                <a:cubicBezTo>
                  <a:pt x="43" y="22"/>
                  <a:pt x="53" y="22"/>
                  <a:pt x="53" y="22"/>
                </a:cubicBezTo>
                <a:cubicBezTo>
                  <a:pt x="53" y="22"/>
                  <a:pt x="43" y="22"/>
                  <a:pt x="32" y="11"/>
                </a:cubicBezTo>
                <a:cubicBezTo>
                  <a:pt x="11" y="1"/>
                  <a:pt x="0" y="1"/>
                  <a:pt x="11" y="1"/>
                </a:cubicBezTo>
                <a:cubicBezTo>
                  <a:pt x="0" y="1"/>
                  <a:pt x="11" y="1"/>
                  <a:pt x="32" y="11"/>
                </a:cubicBezTo>
                <a:close/>
              </a:path>
            </a:pathLst>
          </a:custGeom>
          <a:solidFill>
            <a:srgbClr val="F3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38">
            <a:extLst>
              <a:ext uri="{FF2B5EF4-FFF2-40B4-BE49-F238E27FC236}">
                <a16:creationId xmlns:a16="http://schemas.microsoft.com/office/drawing/2014/main" id="{6AC12347-3740-5348-B6CB-8B54CAE155D7}"/>
              </a:ext>
            </a:extLst>
          </p:cNvPr>
          <p:cNvGrpSpPr/>
          <p:nvPr/>
        </p:nvGrpSpPr>
        <p:grpSpPr>
          <a:xfrm>
            <a:off x="4221343" y="393888"/>
            <a:ext cx="4631862" cy="1820735"/>
            <a:chOff x="117684" y="109329"/>
            <a:chExt cx="4631862" cy="1820735"/>
          </a:xfrm>
        </p:grpSpPr>
        <p:sp>
          <p:nvSpPr>
            <p:cNvPr id="550" name="Google Shape;550;p38">
              <a:extLst>
                <a:ext uri="{FF2B5EF4-FFF2-40B4-BE49-F238E27FC236}">
                  <a16:creationId xmlns:a16="http://schemas.microsoft.com/office/drawing/2014/main" id="{5881E3DF-45B2-C2D5-5472-00D38BB4634F}"/>
                </a:ext>
              </a:extLst>
            </p:cNvPr>
            <p:cNvSpPr/>
            <p:nvPr/>
          </p:nvSpPr>
          <p:spPr>
            <a:xfrm>
              <a:off x="117684" y="424252"/>
              <a:ext cx="774799" cy="744869"/>
            </a:xfrm>
            <a:custGeom>
              <a:avLst/>
              <a:gdLst/>
              <a:ahLst/>
              <a:cxnLst/>
              <a:rect l="l" t="t" r="r" b="b"/>
              <a:pathLst>
                <a:path w="7546" h="7960" extrusionOk="0">
                  <a:moveTo>
                    <a:pt x="351" y="1"/>
                  </a:moveTo>
                  <a:lnTo>
                    <a:pt x="0" y="7853"/>
                  </a:lnTo>
                  <a:lnTo>
                    <a:pt x="4213" y="7959"/>
                  </a:lnTo>
                  <a:lnTo>
                    <a:pt x="7068" y="7556"/>
                  </a:lnTo>
                  <a:lnTo>
                    <a:pt x="7545" y="5519"/>
                  </a:lnTo>
                  <a:lnTo>
                    <a:pt x="6760" y="372"/>
                  </a:lnTo>
                  <a:lnTo>
                    <a:pt x="3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38">
              <a:extLst>
                <a:ext uri="{FF2B5EF4-FFF2-40B4-BE49-F238E27FC236}">
                  <a16:creationId xmlns:a16="http://schemas.microsoft.com/office/drawing/2014/main" id="{C84D0871-9645-9ABC-A7D1-79FE8B46EF61}"/>
                </a:ext>
              </a:extLst>
            </p:cNvPr>
            <p:cNvSpPr/>
            <p:nvPr/>
          </p:nvSpPr>
          <p:spPr>
            <a:xfrm>
              <a:off x="805705" y="324067"/>
              <a:ext cx="846122" cy="965706"/>
            </a:xfrm>
            <a:custGeom>
              <a:avLst/>
              <a:gdLst/>
              <a:ahLst/>
              <a:cxnLst/>
              <a:rect l="l" t="t" r="r" b="b"/>
              <a:pathLst>
                <a:path w="7578" h="8649" extrusionOk="0">
                  <a:moveTo>
                    <a:pt x="6304" y="0"/>
                  </a:moveTo>
                  <a:lnTo>
                    <a:pt x="0" y="542"/>
                  </a:lnTo>
                  <a:lnTo>
                    <a:pt x="149" y="8649"/>
                  </a:lnTo>
                  <a:lnTo>
                    <a:pt x="6633" y="8203"/>
                  </a:lnTo>
                  <a:lnTo>
                    <a:pt x="7577" y="7991"/>
                  </a:lnTo>
                  <a:lnTo>
                    <a:pt x="6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55" name="Google Shape;555;p38">
              <a:extLst>
                <a:ext uri="{FF2B5EF4-FFF2-40B4-BE49-F238E27FC236}">
                  <a16:creationId xmlns:a16="http://schemas.microsoft.com/office/drawing/2014/main" id="{2CF7D8A2-6317-FD46-2C91-CD96F1CAF7C0}"/>
                </a:ext>
              </a:extLst>
            </p:cNvPr>
            <p:cNvGrpSpPr/>
            <p:nvPr/>
          </p:nvGrpSpPr>
          <p:grpSpPr>
            <a:xfrm>
              <a:off x="3504392" y="944065"/>
              <a:ext cx="557134" cy="654854"/>
              <a:chOff x="6357642" y="412348"/>
              <a:chExt cx="557134" cy="654854"/>
            </a:xfrm>
          </p:grpSpPr>
          <p:sp>
            <p:nvSpPr>
              <p:cNvPr id="556" name="Google Shape;556;p38">
                <a:extLst>
                  <a:ext uri="{FF2B5EF4-FFF2-40B4-BE49-F238E27FC236}">
                    <a16:creationId xmlns:a16="http://schemas.microsoft.com/office/drawing/2014/main" id="{6C86FE69-6227-897F-22B9-3166471ACF35}"/>
                  </a:ext>
                </a:extLst>
              </p:cNvPr>
              <p:cNvSpPr/>
              <p:nvPr/>
            </p:nvSpPr>
            <p:spPr>
              <a:xfrm>
                <a:off x="6357642" y="412348"/>
                <a:ext cx="557134" cy="654854"/>
              </a:xfrm>
              <a:custGeom>
                <a:avLst/>
                <a:gdLst/>
                <a:ahLst/>
                <a:cxnLst/>
                <a:rect l="l" t="t" r="r" b="b"/>
                <a:pathLst>
                  <a:path w="7323" h="8608" extrusionOk="0">
                    <a:moveTo>
                      <a:pt x="7195" y="1"/>
                    </a:moveTo>
                    <a:lnTo>
                      <a:pt x="1051" y="287"/>
                    </a:lnTo>
                    <a:lnTo>
                      <a:pt x="0" y="4362"/>
                    </a:lnTo>
                    <a:lnTo>
                      <a:pt x="159" y="8607"/>
                    </a:lnTo>
                    <a:lnTo>
                      <a:pt x="7322" y="8193"/>
                    </a:lnTo>
                    <a:lnTo>
                      <a:pt x="71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a:extLst>
                  <a:ext uri="{FF2B5EF4-FFF2-40B4-BE49-F238E27FC236}">
                    <a16:creationId xmlns:a16="http://schemas.microsoft.com/office/drawing/2014/main" id="{E7522631-74AB-8F1B-B78D-799A3FEC7A13}"/>
                  </a:ext>
                </a:extLst>
              </p:cNvPr>
              <p:cNvSpPr/>
              <p:nvPr/>
            </p:nvSpPr>
            <p:spPr>
              <a:xfrm>
                <a:off x="6418963" y="502574"/>
                <a:ext cx="405354" cy="484446"/>
              </a:xfrm>
              <a:custGeom>
                <a:avLst/>
                <a:gdLst/>
                <a:ahLst/>
                <a:cxnLst/>
                <a:rect l="l" t="t" r="r" b="b"/>
                <a:pathLst>
                  <a:path w="5328" h="6368" extrusionOk="0">
                    <a:moveTo>
                      <a:pt x="4976" y="1"/>
                    </a:moveTo>
                    <a:cubicBezTo>
                      <a:pt x="4959" y="1"/>
                      <a:pt x="4942" y="2"/>
                      <a:pt x="4925" y="3"/>
                    </a:cubicBezTo>
                    <a:cubicBezTo>
                      <a:pt x="4394" y="46"/>
                      <a:pt x="3736" y="237"/>
                      <a:pt x="2919" y="587"/>
                    </a:cubicBezTo>
                    <a:cubicBezTo>
                      <a:pt x="2006" y="969"/>
                      <a:pt x="1327" y="1394"/>
                      <a:pt x="882" y="1850"/>
                    </a:cubicBezTo>
                    <a:cubicBezTo>
                      <a:pt x="828" y="1914"/>
                      <a:pt x="775" y="2009"/>
                      <a:pt x="744" y="2147"/>
                    </a:cubicBezTo>
                    <a:cubicBezTo>
                      <a:pt x="733" y="2221"/>
                      <a:pt x="722" y="2296"/>
                      <a:pt x="722" y="2380"/>
                    </a:cubicBezTo>
                    <a:cubicBezTo>
                      <a:pt x="712" y="2455"/>
                      <a:pt x="712" y="2571"/>
                      <a:pt x="722" y="2720"/>
                    </a:cubicBezTo>
                    <a:cubicBezTo>
                      <a:pt x="733" y="2869"/>
                      <a:pt x="775" y="3028"/>
                      <a:pt x="839" y="3187"/>
                    </a:cubicBezTo>
                    <a:cubicBezTo>
                      <a:pt x="882" y="3282"/>
                      <a:pt x="935" y="3346"/>
                      <a:pt x="988" y="3410"/>
                    </a:cubicBezTo>
                    <a:cubicBezTo>
                      <a:pt x="1041" y="3473"/>
                      <a:pt x="1157" y="3548"/>
                      <a:pt x="1327" y="3622"/>
                    </a:cubicBezTo>
                    <a:cubicBezTo>
                      <a:pt x="1518" y="3707"/>
                      <a:pt x="2017" y="3866"/>
                      <a:pt x="2855" y="4100"/>
                    </a:cubicBezTo>
                    <a:cubicBezTo>
                      <a:pt x="3025" y="4142"/>
                      <a:pt x="3174" y="4195"/>
                      <a:pt x="3312" y="4238"/>
                    </a:cubicBezTo>
                    <a:cubicBezTo>
                      <a:pt x="3588" y="4322"/>
                      <a:pt x="3736" y="4407"/>
                      <a:pt x="3736" y="4482"/>
                    </a:cubicBezTo>
                    <a:cubicBezTo>
                      <a:pt x="3736" y="4577"/>
                      <a:pt x="3641" y="4673"/>
                      <a:pt x="3471" y="4747"/>
                    </a:cubicBezTo>
                    <a:cubicBezTo>
                      <a:pt x="3174" y="4895"/>
                      <a:pt x="2813" y="4980"/>
                      <a:pt x="2388" y="5012"/>
                    </a:cubicBezTo>
                    <a:cubicBezTo>
                      <a:pt x="2253" y="5025"/>
                      <a:pt x="2119" y="5031"/>
                      <a:pt x="1987" y="5031"/>
                    </a:cubicBezTo>
                    <a:cubicBezTo>
                      <a:pt x="1550" y="5031"/>
                      <a:pt x="1130" y="4965"/>
                      <a:pt x="722" y="4842"/>
                    </a:cubicBezTo>
                    <a:lnTo>
                      <a:pt x="372" y="4736"/>
                    </a:lnTo>
                    <a:cubicBezTo>
                      <a:pt x="287" y="4694"/>
                      <a:pt x="202" y="4683"/>
                      <a:pt x="149" y="4673"/>
                    </a:cubicBezTo>
                    <a:cubicBezTo>
                      <a:pt x="131" y="4670"/>
                      <a:pt x="114" y="4668"/>
                      <a:pt x="99" y="4668"/>
                    </a:cubicBezTo>
                    <a:cubicBezTo>
                      <a:pt x="64" y="4668"/>
                      <a:pt x="40" y="4676"/>
                      <a:pt x="33" y="4683"/>
                    </a:cubicBezTo>
                    <a:cubicBezTo>
                      <a:pt x="22" y="4715"/>
                      <a:pt x="1" y="4789"/>
                      <a:pt x="22" y="4959"/>
                    </a:cubicBezTo>
                    <a:cubicBezTo>
                      <a:pt x="33" y="5118"/>
                      <a:pt x="75" y="5331"/>
                      <a:pt x="139" y="5585"/>
                    </a:cubicBezTo>
                    <a:cubicBezTo>
                      <a:pt x="213" y="5893"/>
                      <a:pt x="319" y="6073"/>
                      <a:pt x="446" y="6148"/>
                    </a:cubicBezTo>
                    <a:cubicBezTo>
                      <a:pt x="695" y="6299"/>
                      <a:pt x="1047" y="6368"/>
                      <a:pt x="1473" y="6368"/>
                    </a:cubicBezTo>
                    <a:cubicBezTo>
                      <a:pt x="1556" y="6368"/>
                      <a:pt x="1642" y="6365"/>
                      <a:pt x="1730" y="6360"/>
                    </a:cubicBezTo>
                    <a:cubicBezTo>
                      <a:pt x="2038" y="6328"/>
                      <a:pt x="2388" y="6264"/>
                      <a:pt x="2813" y="6126"/>
                    </a:cubicBezTo>
                    <a:cubicBezTo>
                      <a:pt x="3025" y="6063"/>
                      <a:pt x="3237" y="5988"/>
                      <a:pt x="3471" y="5893"/>
                    </a:cubicBezTo>
                    <a:cubicBezTo>
                      <a:pt x="3694" y="5797"/>
                      <a:pt x="3895" y="5691"/>
                      <a:pt x="4086" y="5575"/>
                    </a:cubicBezTo>
                    <a:cubicBezTo>
                      <a:pt x="4288" y="5437"/>
                      <a:pt x="4458" y="5309"/>
                      <a:pt x="4617" y="5161"/>
                    </a:cubicBezTo>
                    <a:cubicBezTo>
                      <a:pt x="4776" y="5023"/>
                      <a:pt x="4903" y="4853"/>
                      <a:pt x="4988" y="4673"/>
                    </a:cubicBezTo>
                    <a:cubicBezTo>
                      <a:pt x="5073" y="4492"/>
                      <a:pt x="5116" y="4269"/>
                      <a:pt x="5094" y="4025"/>
                    </a:cubicBezTo>
                    <a:cubicBezTo>
                      <a:pt x="5084" y="3718"/>
                      <a:pt x="5009" y="3473"/>
                      <a:pt x="4861" y="3314"/>
                    </a:cubicBezTo>
                    <a:cubicBezTo>
                      <a:pt x="4712" y="3145"/>
                      <a:pt x="4490" y="2996"/>
                      <a:pt x="4192" y="2879"/>
                    </a:cubicBezTo>
                    <a:cubicBezTo>
                      <a:pt x="4033" y="2816"/>
                      <a:pt x="3694" y="2709"/>
                      <a:pt x="3152" y="2561"/>
                    </a:cubicBezTo>
                    <a:cubicBezTo>
                      <a:pt x="3046" y="2540"/>
                      <a:pt x="2951" y="2497"/>
                      <a:pt x="2866" y="2476"/>
                    </a:cubicBezTo>
                    <a:cubicBezTo>
                      <a:pt x="2792" y="2444"/>
                      <a:pt x="2728" y="2402"/>
                      <a:pt x="2686" y="2370"/>
                    </a:cubicBezTo>
                    <a:cubicBezTo>
                      <a:pt x="2643" y="2327"/>
                      <a:pt x="2622" y="2285"/>
                      <a:pt x="2622" y="2221"/>
                    </a:cubicBezTo>
                    <a:cubicBezTo>
                      <a:pt x="2622" y="2147"/>
                      <a:pt x="2643" y="2062"/>
                      <a:pt x="2707" y="1956"/>
                    </a:cubicBezTo>
                    <a:cubicBezTo>
                      <a:pt x="2781" y="1839"/>
                      <a:pt x="2908" y="1712"/>
                      <a:pt x="3099" y="1574"/>
                    </a:cubicBezTo>
                    <a:cubicBezTo>
                      <a:pt x="3396" y="1341"/>
                      <a:pt x="3694" y="1224"/>
                      <a:pt x="3959" y="1192"/>
                    </a:cubicBezTo>
                    <a:cubicBezTo>
                      <a:pt x="4051" y="1447"/>
                      <a:pt x="4172" y="1575"/>
                      <a:pt x="4351" y="1575"/>
                    </a:cubicBezTo>
                    <a:cubicBezTo>
                      <a:pt x="4358" y="1575"/>
                      <a:pt x="4365" y="1574"/>
                      <a:pt x="4373" y="1574"/>
                    </a:cubicBezTo>
                    <a:cubicBezTo>
                      <a:pt x="4500" y="1553"/>
                      <a:pt x="4649" y="1500"/>
                      <a:pt x="4776" y="1436"/>
                    </a:cubicBezTo>
                    <a:cubicBezTo>
                      <a:pt x="4850" y="1383"/>
                      <a:pt x="4914" y="1330"/>
                      <a:pt x="4978" y="1266"/>
                    </a:cubicBezTo>
                    <a:cubicBezTo>
                      <a:pt x="5041" y="1192"/>
                      <a:pt x="5094" y="1128"/>
                      <a:pt x="5147" y="1033"/>
                    </a:cubicBezTo>
                    <a:cubicBezTo>
                      <a:pt x="5200" y="948"/>
                      <a:pt x="5243" y="852"/>
                      <a:pt x="5275" y="746"/>
                    </a:cubicBezTo>
                    <a:cubicBezTo>
                      <a:pt x="5296" y="640"/>
                      <a:pt x="5328" y="523"/>
                      <a:pt x="5328" y="396"/>
                    </a:cubicBezTo>
                    <a:cubicBezTo>
                      <a:pt x="5328" y="279"/>
                      <a:pt x="5275" y="173"/>
                      <a:pt x="5179" y="67"/>
                    </a:cubicBezTo>
                    <a:cubicBezTo>
                      <a:pt x="5126" y="23"/>
                      <a:pt x="5058"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38">
              <a:extLst>
                <a:ext uri="{FF2B5EF4-FFF2-40B4-BE49-F238E27FC236}">
                  <a16:creationId xmlns:a16="http://schemas.microsoft.com/office/drawing/2014/main" id="{70DDBE74-704C-6BF5-FDD7-73AA06A2E717}"/>
                </a:ext>
              </a:extLst>
            </p:cNvPr>
            <p:cNvGrpSpPr/>
            <p:nvPr/>
          </p:nvGrpSpPr>
          <p:grpSpPr>
            <a:xfrm>
              <a:off x="3903384" y="1422187"/>
              <a:ext cx="846162" cy="507877"/>
              <a:chOff x="6863046" y="592419"/>
              <a:chExt cx="846162" cy="507877"/>
            </a:xfrm>
          </p:grpSpPr>
          <p:sp>
            <p:nvSpPr>
              <p:cNvPr id="559" name="Google Shape;559;p38">
                <a:extLst>
                  <a:ext uri="{FF2B5EF4-FFF2-40B4-BE49-F238E27FC236}">
                    <a16:creationId xmlns:a16="http://schemas.microsoft.com/office/drawing/2014/main" id="{05F1A7D8-5A67-87C8-B583-33867AD701A5}"/>
                  </a:ext>
                </a:extLst>
              </p:cNvPr>
              <p:cNvSpPr/>
              <p:nvPr/>
            </p:nvSpPr>
            <p:spPr>
              <a:xfrm>
                <a:off x="6863046" y="592419"/>
                <a:ext cx="846162" cy="507877"/>
              </a:xfrm>
              <a:custGeom>
                <a:avLst/>
                <a:gdLst/>
                <a:ahLst/>
                <a:cxnLst/>
                <a:rect l="l" t="t" r="r" b="b"/>
                <a:pathLst>
                  <a:path w="11122" h="6676" extrusionOk="0">
                    <a:moveTo>
                      <a:pt x="8001" y="0"/>
                    </a:moveTo>
                    <a:lnTo>
                      <a:pt x="0" y="425"/>
                    </a:lnTo>
                    <a:lnTo>
                      <a:pt x="0" y="6675"/>
                    </a:lnTo>
                    <a:lnTo>
                      <a:pt x="11121" y="6516"/>
                    </a:lnTo>
                    <a:lnTo>
                      <a:pt x="10792" y="425"/>
                    </a:lnTo>
                    <a:lnTo>
                      <a:pt x="80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a:extLst>
                  <a:ext uri="{FF2B5EF4-FFF2-40B4-BE49-F238E27FC236}">
                    <a16:creationId xmlns:a16="http://schemas.microsoft.com/office/drawing/2014/main" id="{F620EC22-B726-3A17-B9EF-8BCE7075F3D5}"/>
                  </a:ext>
                </a:extLst>
              </p:cNvPr>
              <p:cNvSpPr/>
              <p:nvPr/>
            </p:nvSpPr>
            <p:spPr>
              <a:xfrm>
                <a:off x="6899715" y="640792"/>
                <a:ext cx="767875" cy="408523"/>
              </a:xfrm>
              <a:custGeom>
                <a:avLst/>
                <a:gdLst/>
                <a:ahLst/>
                <a:cxnLst/>
                <a:rect l="l" t="t" r="r" b="b"/>
                <a:pathLst>
                  <a:path w="10093" h="5370" extrusionOk="0">
                    <a:moveTo>
                      <a:pt x="3152" y="0"/>
                    </a:moveTo>
                    <a:cubicBezTo>
                      <a:pt x="3142" y="74"/>
                      <a:pt x="3110" y="149"/>
                      <a:pt x="3089" y="244"/>
                    </a:cubicBezTo>
                    <a:cubicBezTo>
                      <a:pt x="3057" y="340"/>
                      <a:pt x="3025" y="425"/>
                      <a:pt x="2972" y="520"/>
                    </a:cubicBezTo>
                    <a:cubicBezTo>
                      <a:pt x="2919" y="616"/>
                      <a:pt x="2845" y="711"/>
                      <a:pt x="2770" y="785"/>
                    </a:cubicBezTo>
                    <a:cubicBezTo>
                      <a:pt x="2686" y="870"/>
                      <a:pt x="2579" y="934"/>
                      <a:pt x="2463" y="987"/>
                    </a:cubicBezTo>
                    <a:cubicBezTo>
                      <a:pt x="2452" y="891"/>
                      <a:pt x="2441" y="817"/>
                      <a:pt x="2420" y="722"/>
                    </a:cubicBezTo>
                    <a:cubicBezTo>
                      <a:pt x="2410" y="626"/>
                      <a:pt x="2410" y="531"/>
                      <a:pt x="2410" y="446"/>
                    </a:cubicBezTo>
                    <a:cubicBezTo>
                      <a:pt x="2410" y="371"/>
                      <a:pt x="2410" y="308"/>
                      <a:pt x="2420" y="244"/>
                    </a:cubicBezTo>
                    <a:cubicBezTo>
                      <a:pt x="2420" y="180"/>
                      <a:pt x="2441" y="106"/>
                      <a:pt x="2463" y="43"/>
                    </a:cubicBezTo>
                    <a:lnTo>
                      <a:pt x="2463" y="43"/>
                    </a:lnTo>
                    <a:cubicBezTo>
                      <a:pt x="2388" y="85"/>
                      <a:pt x="2282" y="106"/>
                      <a:pt x="2176" y="138"/>
                    </a:cubicBezTo>
                    <a:cubicBezTo>
                      <a:pt x="2049" y="149"/>
                      <a:pt x="1932" y="170"/>
                      <a:pt x="1815" y="191"/>
                    </a:cubicBezTo>
                    <a:cubicBezTo>
                      <a:pt x="1699" y="202"/>
                      <a:pt x="1561" y="202"/>
                      <a:pt x="1433" y="212"/>
                    </a:cubicBezTo>
                    <a:cubicBezTo>
                      <a:pt x="1295" y="234"/>
                      <a:pt x="1168" y="234"/>
                      <a:pt x="1030" y="234"/>
                    </a:cubicBezTo>
                    <a:cubicBezTo>
                      <a:pt x="850" y="234"/>
                      <a:pt x="669" y="234"/>
                      <a:pt x="510" y="212"/>
                    </a:cubicBezTo>
                    <a:cubicBezTo>
                      <a:pt x="351" y="202"/>
                      <a:pt x="213" y="191"/>
                      <a:pt x="107" y="170"/>
                    </a:cubicBezTo>
                    <a:lnTo>
                      <a:pt x="107" y="170"/>
                    </a:lnTo>
                    <a:cubicBezTo>
                      <a:pt x="128" y="255"/>
                      <a:pt x="160" y="340"/>
                      <a:pt x="171" y="456"/>
                    </a:cubicBezTo>
                    <a:cubicBezTo>
                      <a:pt x="181" y="573"/>
                      <a:pt x="192" y="690"/>
                      <a:pt x="192" y="817"/>
                    </a:cubicBezTo>
                    <a:cubicBezTo>
                      <a:pt x="192" y="945"/>
                      <a:pt x="181" y="1061"/>
                      <a:pt x="171" y="1189"/>
                    </a:cubicBezTo>
                    <a:cubicBezTo>
                      <a:pt x="139" y="1305"/>
                      <a:pt x="128" y="1401"/>
                      <a:pt x="107" y="1464"/>
                    </a:cubicBezTo>
                    <a:lnTo>
                      <a:pt x="234" y="1464"/>
                    </a:lnTo>
                    <a:cubicBezTo>
                      <a:pt x="330" y="1464"/>
                      <a:pt x="404" y="1475"/>
                      <a:pt x="489" y="1486"/>
                    </a:cubicBezTo>
                    <a:cubicBezTo>
                      <a:pt x="563" y="1496"/>
                      <a:pt x="637" y="1539"/>
                      <a:pt x="691" y="1581"/>
                    </a:cubicBezTo>
                    <a:cubicBezTo>
                      <a:pt x="744" y="1634"/>
                      <a:pt x="775" y="1698"/>
                      <a:pt x="807" y="1783"/>
                    </a:cubicBezTo>
                    <a:cubicBezTo>
                      <a:pt x="850" y="1878"/>
                      <a:pt x="860" y="1984"/>
                      <a:pt x="860" y="2122"/>
                    </a:cubicBezTo>
                    <a:lnTo>
                      <a:pt x="860" y="3502"/>
                    </a:lnTo>
                    <a:cubicBezTo>
                      <a:pt x="860" y="3619"/>
                      <a:pt x="850" y="3714"/>
                      <a:pt x="818" y="3799"/>
                    </a:cubicBezTo>
                    <a:cubicBezTo>
                      <a:pt x="797" y="3863"/>
                      <a:pt x="754" y="3926"/>
                      <a:pt x="691" y="3969"/>
                    </a:cubicBezTo>
                    <a:cubicBezTo>
                      <a:pt x="616" y="4022"/>
                      <a:pt x="531" y="4043"/>
                      <a:pt x="425" y="4064"/>
                    </a:cubicBezTo>
                    <a:cubicBezTo>
                      <a:pt x="319" y="4075"/>
                      <a:pt x="181" y="4086"/>
                      <a:pt x="11" y="4086"/>
                    </a:cubicBezTo>
                    <a:cubicBezTo>
                      <a:pt x="22" y="4181"/>
                      <a:pt x="33" y="4287"/>
                      <a:pt x="54" y="4393"/>
                    </a:cubicBezTo>
                    <a:cubicBezTo>
                      <a:pt x="64" y="4499"/>
                      <a:pt x="64" y="4606"/>
                      <a:pt x="64" y="4712"/>
                    </a:cubicBezTo>
                    <a:cubicBezTo>
                      <a:pt x="64" y="4818"/>
                      <a:pt x="64" y="4935"/>
                      <a:pt x="54" y="5062"/>
                    </a:cubicBezTo>
                    <a:cubicBezTo>
                      <a:pt x="33" y="5179"/>
                      <a:pt x="22" y="5285"/>
                      <a:pt x="1" y="5359"/>
                    </a:cubicBezTo>
                    <a:cubicBezTo>
                      <a:pt x="75" y="5348"/>
                      <a:pt x="181" y="5327"/>
                      <a:pt x="351" y="5317"/>
                    </a:cubicBezTo>
                    <a:cubicBezTo>
                      <a:pt x="478" y="5306"/>
                      <a:pt x="606" y="5295"/>
                      <a:pt x="744" y="5285"/>
                    </a:cubicBezTo>
                    <a:cubicBezTo>
                      <a:pt x="882" y="5263"/>
                      <a:pt x="1030" y="5253"/>
                      <a:pt x="1179" y="5253"/>
                    </a:cubicBezTo>
                    <a:cubicBezTo>
                      <a:pt x="1327" y="5242"/>
                      <a:pt x="1465" y="5242"/>
                      <a:pt x="1614" y="5242"/>
                    </a:cubicBezTo>
                    <a:cubicBezTo>
                      <a:pt x="1996" y="5242"/>
                      <a:pt x="2314" y="5253"/>
                      <a:pt x="2579" y="5285"/>
                    </a:cubicBezTo>
                    <a:cubicBezTo>
                      <a:pt x="2834" y="5306"/>
                      <a:pt x="3078" y="5348"/>
                      <a:pt x="3259" y="5370"/>
                    </a:cubicBezTo>
                    <a:cubicBezTo>
                      <a:pt x="3248" y="5295"/>
                      <a:pt x="3237" y="5189"/>
                      <a:pt x="3216" y="5051"/>
                    </a:cubicBezTo>
                    <a:cubicBezTo>
                      <a:pt x="3205" y="4935"/>
                      <a:pt x="3205" y="4807"/>
                      <a:pt x="3205" y="4680"/>
                    </a:cubicBezTo>
                    <a:cubicBezTo>
                      <a:pt x="3205" y="4563"/>
                      <a:pt x="3205" y="4457"/>
                      <a:pt x="3216" y="4351"/>
                    </a:cubicBezTo>
                    <a:cubicBezTo>
                      <a:pt x="3237" y="4255"/>
                      <a:pt x="3248" y="4170"/>
                      <a:pt x="3259" y="4096"/>
                    </a:cubicBezTo>
                    <a:cubicBezTo>
                      <a:pt x="3046" y="4096"/>
                      <a:pt x="2877" y="4043"/>
                      <a:pt x="2760" y="3969"/>
                    </a:cubicBezTo>
                    <a:cubicBezTo>
                      <a:pt x="2632" y="3873"/>
                      <a:pt x="2569" y="3725"/>
                      <a:pt x="2569" y="3513"/>
                    </a:cubicBezTo>
                    <a:lnTo>
                      <a:pt x="2569" y="2165"/>
                    </a:lnTo>
                    <a:cubicBezTo>
                      <a:pt x="2611" y="2048"/>
                      <a:pt x="2675" y="1942"/>
                      <a:pt x="2770" y="1857"/>
                    </a:cubicBezTo>
                    <a:cubicBezTo>
                      <a:pt x="2866" y="1783"/>
                      <a:pt x="2972" y="1709"/>
                      <a:pt x="3078" y="1655"/>
                    </a:cubicBezTo>
                    <a:cubicBezTo>
                      <a:pt x="3184" y="1602"/>
                      <a:pt x="3290" y="1581"/>
                      <a:pt x="3397" y="1549"/>
                    </a:cubicBezTo>
                    <a:cubicBezTo>
                      <a:pt x="3503" y="1539"/>
                      <a:pt x="3577" y="1528"/>
                      <a:pt x="3641" y="1528"/>
                    </a:cubicBezTo>
                    <a:cubicBezTo>
                      <a:pt x="3747" y="1528"/>
                      <a:pt x="3842" y="1549"/>
                      <a:pt x="3927" y="1602"/>
                    </a:cubicBezTo>
                    <a:cubicBezTo>
                      <a:pt x="3991" y="1655"/>
                      <a:pt x="4054" y="1730"/>
                      <a:pt x="4107" y="1815"/>
                    </a:cubicBezTo>
                    <a:cubicBezTo>
                      <a:pt x="4150" y="1910"/>
                      <a:pt x="4192" y="2006"/>
                      <a:pt x="4214" y="2122"/>
                    </a:cubicBezTo>
                    <a:cubicBezTo>
                      <a:pt x="4245" y="2239"/>
                      <a:pt x="4256" y="2366"/>
                      <a:pt x="4256" y="2494"/>
                    </a:cubicBezTo>
                    <a:lnTo>
                      <a:pt x="4256" y="3513"/>
                    </a:lnTo>
                    <a:cubicBezTo>
                      <a:pt x="4256" y="3640"/>
                      <a:pt x="4245" y="3746"/>
                      <a:pt x="4224" y="3820"/>
                    </a:cubicBezTo>
                    <a:cubicBezTo>
                      <a:pt x="4203" y="3905"/>
                      <a:pt x="4171" y="3958"/>
                      <a:pt x="4139" y="3990"/>
                    </a:cubicBezTo>
                    <a:cubicBezTo>
                      <a:pt x="4097" y="4033"/>
                      <a:pt x="4044" y="4064"/>
                      <a:pt x="3980" y="4075"/>
                    </a:cubicBezTo>
                    <a:cubicBezTo>
                      <a:pt x="3906" y="4086"/>
                      <a:pt x="3832" y="4086"/>
                      <a:pt x="3725" y="4086"/>
                    </a:cubicBezTo>
                    <a:cubicBezTo>
                      <a:pt x="3736" y="4117"/>
                      <a:pt x="3747" y="4170"/>
                      <a:pt x="3747" y="4202"/>
                    </a:cubicBezTo>
                    <a:cubicBezTo>
                      <a:pt x="3747" y="4245"/>
                      <a:pt x="3768" y="4308"/>
                      <a:pt x="3768" y="4361"/>
                    </a:cubicBezTo>
                    <a:cubicBezTo>
                      <a:pt x="3768" y="4436"/>
                      <a:pt x="3779" y="4489"/>
                      <a:pt x="3779" y="4542"/>
                    </a:cubicBezTo>
                    <a:lnTo>
                      <a:pt x="3779" y="4669"/>
                    </a:lnTo>
                    <a:lnTo>
                      <a:pt x="3779" y="4860"/>
                    </a:lnTo>
                    <a:cubicBezTo>
                      <a:pt x="3779" y="4924"/>
                      <a:pt x="3768" y="4988"/>
                      <a:pt x="3768" y="5051"/>
                    </a:cubicBezTo>
                    <a:cubicBezTo>
                      <a:pt x="3768" y="5126"/>
                      <a:pt x="3768" y="5179"/>
                      <a:pt x="3747" y="5232"/>
                    </a:cubicBezTo>
                    <a:cubicBezTo>
                      <a:pt x="3736" y="5285"/>
                      <a:pt x="3736" y="5317"/>
                      <a:pt x="3725" y="5359"/>
                    </a:cubicBezTo>
                    <a:cubicBezTo>
                      <a:pt x="3789" y="5338"/>
                      <a:pt x="3885" y="5317"/>
                      <a:pt x="3991" y="5306"/>
                    </a:cubicBezTo>
                    <a:cubicBezTo>
                      <a:pt x="4097" y="5295"/>
                      <a:pt x="4214" y="5285"/>
                      <a:pt x="4330" y="5263"/>
                    </a:cubicBezTo>
                    <a:cubicBezTo>
                      <a:pt x="4468" y="5253"/>
                      <a:pt x="4585" y="5242"/>
                      <a:pt x="4723" y="5242"/>
                    </a:cubicBezTo>
                    <a:cubicBezTo>
                      <a:pt x="4850" y="5232"/>
                      <a:pt x="4988" y="5232"/>
                      <a:pt x="5105" y="5232"/>
                    </a:cubicBezTo>
                    <a:cubicBezTo>
                      <a:pt x="5254" y="5232"/>
                      <a:pt x="5413" y="5242"/>
                      <a:pt x="5551" y="5242"/>
                    </a:cubicBezTo>
                    <a:cubicBezTo>
                      <a:pt x="5710" y="5242"/>
                      <a:pt x="5858" y="5253"/>
                      <a:pt x="5996" y="5263"/>
                    </a:cubicBezTo>
                    <a:cubicBezTo>
                      <a:pt x="6134" y="5285"/>
                      <a:pt x="6272" y="5295"/>
                      <a:pt x="6389" y="5306"/>
                    </a:cubicBezTo>
                    <a:cubicBezTo>
                      <a:pt x="6506" y="5338"/>
                      <a:pt x="6612" y="5348"/>
                      <a:pt x="6707" y="5359"/>
                    </a:cubicBezTo>
                    <a:cubicBezTo>
                      <a:pt x="6686" y="5295"/>
                      <a:pt x="6665" y="5200"/>
                      <a:pt x="6654" y="5094"/>
                    </a:cubicBezTo>
                    <a:cubicBezTo>
                      <a:pt x="6644" y="4988"/>
                      <a:pt x="6644" y="4881"/>
                      <a:pt x="6644" y="4786"/>
                    </a:cubicBezTo>
                    <a:cubicBezTo>
                      <a:pt x="6644" y="4701"/>
                      <a:pt x="6654" y="4606"/>
                      <a:pt x="6654" y="4542"/>
                    </a:cubicBezTo>
                    <a:cubicBezTo>
                      <a:pt x="6654" y="4468"/>
                      <a:pt x="6665" y="4404"/>
                      <a:pt x="6665" y="4351"/>
                    </a:cubicBezTo>
                    <a:cubicBezTo>
                      <a:pt x="6686" y="4298"/>
                      <a:pt x="6686" y="4245"/>
                      <a:pt x="6697" y="4202"/>
                    </a:cubicBezTo>
                    <a:cubicBezTo>
                      <a:pt x="6707" y="4170"/>
                      <a:pt x="6707" y="4128"/>
                      <a:pt x="6718" y="4086"/>
                    </a:cubicBezTo>
                    <a:cubicBezTo>
                      <a:pt x="6580" y="4086"/>
                      <a:pt x="6453" y="4075"/>
                      <a:pt x="6368" y="4064"/>
                    </a:cubicBezTo>
                    <a:cubicBezTo>
                      <a:pt x="6272" y="4033"/>
                      <a:pt x="6187" y="4011"/>
                      <a:pt x="6124" y="3969"/>
                    </a:cubicBezTo>
                    <a:cubicBezTo>
                      <a:pt x="6060" y="3926"/>
                      <a:pt x="6018" y="3873"/>
                      <a:pt x="5996" y="3799"/>
                    </a:cubicBezTo>
                    <a:cubicBezTo>
                      <a:pt x="5965" y="3714"/>
                      <a:pt x="5954" y="3619"/>
                      <a:pt x="5954" y="3502"/>
                    </a:cubicBezTo>
                    <a:lnTo>
                      <a:pt x="5954" y="2388"/>
                    </a:lnTo>
                    <a:lnTo>
                      <a:pt x="5954" y="2260"/>
                    </a:lnTo>
                    <a:lnTo>
                      <a:pt x="5954" y="2122"/>
                    </a:lnTo>
                    <a:cubicBezTo>
                      <a:pt x="6007" y="2006"/>
                      <a:pt x="6071" y="1910"/>
                      <a:pt x="6166" y="1836"/>
                    </a:cubicBezTo>
                    <a:cubicBezTo>
                      <a:pt x="6262" y="1751"/>
                      <a:pt x="6347" y="1698"/>
                      <a:pt x="6453" y="1645"/>
                    </a:cubicBezTo>
                    <a:cubicBezTo>
                      <a:pt x="6559" y="1592"/>
                      <a:pt x="6654" y="1549"/>
                      <a:pt x="6760" y="1539"/>
                    </a:cubicBezTo>
                    <a:cubicBezTo>
                      <a:pt x="6867" y="1528"/>
                      <a:pt x="6951" y="1518"/>
                      <a:pt x="7015" y="1518"/>
                    </a:cubicBezTo>
                    <a:cubicBezTo>
                      <a:pt x="7121" y="1518"/>
                      <a:pt x="7217" y="1539"/>
                      <a:pt x="7291" y="1592"/>
                    </a:cubicBezTo>
                    <a:cubicBezTo>
                      <a:pt x="7355" y="1645"/>
                      <a:pt x="7440" y="1709"/>
                      <a:pt x="7482" y="1804"/>
                    </a:cubicBezTo>
                    <a:cubicBezTo>
                      <a:pt x="7514" y="1900"/>
                      <a:pt x="7556" y="1995"/>
                      <a:pt x="7588" y="2112"/>
                    </a:cubicBezTo>
                    <a:cubicBezTo>
                      <a:pt x="7609" y="2229"/>
                      <a:pt x="7620" y="2345"/>
                      <a:pt x="7620" y="2483"/>
                    </a:cubicBezTo>
                    <a:lnTo>
                      <a:pt x="7620" y="3502"/>
                    </a:lnTo>
                    <a:cubicBezTo>
                      <a:pt x="7620" y="3619"/>
                      <a:pt x="7609" y="3725"/>
                      <a:pt x="7599" y="3810"/>
                    </a:cubicBezTo>
                    <a:cubicBezTo>
                      <a:pt x="7567" y="3884"/>
                      <a:pt x="7546" y="3937"/>
                      <a:pt x="7503" y="3979"/>
                    </a:cubicBezTo>
                    <a:cubicBezTo>
                      <a:pt x="7461" y="4022"/>
                      <a:pt x="7408" y="4043"/>
                      <a:pt x="7344" y="4064"/>
                    </a:cubicBezTo>
                    <a:cubicBezTo>
                      <a:pt x="7280" y="4075"/>
                      <a:pt x="7195" y="4075"/>
                      <a:pt x="7089" y="4075"/>
                    </a:cubicBezTo>
                    <a:cubicBezTo>
                      <a:pt x="7111" y="4107"/>
                      <a:pt x="7111" y="4139"/>
                      <a:pt x="7121" y="4192"/>
                    </a:cubicBezTo>
                    <a:cubicBezTo>
                      <a:pt x="7121" y="4234"/>
                      <a:pt x="7132" y="4298"/>
                      <a:pt x="7132" y="4351"/>
                    </a:cubicBezTo>
                    <a:cubicBezTo>
                      <a:pt x="7132" y="4415"/>
                      <a:pt x="7142" y="4478"/>
                      <a:pt x="7142" y="4531"/>
                    </a:cubicBezTo>
                    <a:lnTo>
                      <a:pt x="7142" y="4659"/>
                    </a:lnTo>
                    <a:lnTo>
                      <a:pt x="7142" y="4839"/>
                    </a:lnTo>
                    <a:cubicBezTo>
                      <a:pt x="7142" y="4913"/>
                      <a:pt x="7132" y="4977"/>
                      <a:pt x="7132" y="5041"/>
                    </a:cubicBezTo>
                    <a:cubicBezTo>
                      <a:pt x="7132" y="5104"/>
                      <a:pt x="7132" y="5168"/>
                      <a:pt x="7121" y="5210"/>
                    </a:cubicBezTo>
                    <a:cubicBezTo>
                      <a:pt x="7111" y="5263"/>
                      <a:pt x="7111" y="5306"/>
                      <a:pt x="7089" y="5348"/>
                    </a:cubicBezTo>
                    <a:cubicBezTo>
                      <a:pt x="7164" y="5327"/>
                      <a:pt x="7249" y="5306"/>
                      <a:pt x="7355" y="5295"/>
                    </a:cubicBezTo>
                    <a:cubicBezTo>
                      <a:pt x="7461" y="5285"/>
                      <a:pt x="7588" y="5274"/>
                      <a:pt x="7705" y="5253"/>
                    </a:cubicBezTo>
                    <a:cubicBezTo>
                      <a:pt x="7832" y="5242"/>
                      <a:pt x="7960" y="5232"/>
                      <a:pt x="8087" y="5232"/>
                    </a:cubicBezTo>
                    <a:cubicBezTo>
                      <a:pt x="8225" y="5210"/>
                      <a:pt x="8352" y="5210"/>
                      <a:pt x="8469" y="5210"/>
                    </a:cubicBezTo>
                    <a:cubicBezTo>
                      <a:pt x="8617" y="5210"/>
                      <a:pt x="8777" y="5232"/>
                      <a:pt x="8925" y="5232"/>
                    </a:cubicBezTo>
                    <a:cubicBezTo>
                      <a:pt x="9084" y="5232"/>
                      <a:pt x="9233" y="5242"/>
                      <a:pt x="9360" y="5253"/>
                    </a:cubicBezTo>
                    <a:cubicBezTo>
                      <a:pt x="9509" y="5274"/>
                      <a:pt x="9636" y="5285"/>
                      <a:pt x="9764" y="5295"/>
                    </a:cubicBezTo>
                    <a:cubicBezTo>
                      <a:pt x="9880" y="5327"/>
                      <a:pt x="9986" y="5338"/>
                      <a:pt x="10082" y="5348"/>
                    </a:cubicBezTo>
                    <a:cubicBezTo>
                      <a:pt x="10050" y="5285"/>
                      <a:pt x="10039" y="5189"/>
                      <a:pt x="10029" y="5083"/>
                    </a:cubicBezTo>
                    <a:cubicBezTo>
                      <a:pt x="10008" y="4977"/>
                      <a:pt x="10008" y="4871"/>
                      <a:pt x="10008" y="4775"/>
                    </a:cubicBezTo>
                    <a:cubicBezTo>
                      <a:pt x="10008" y="4680"/>
                      <a:pt x="10029" y="4595"/>
                      <a:pt x="10029" y="4531"/>
                    </a:cubicBezTo>
                    <a:cubicBezTo>
                      <a:pt x="10029" y="4457"/>
                      <a:pt x="10039" y="4393"/>
                      <a:pt x="10039" y="4340"/>
                    </a:cubicBezTo>
                    <a:cubicBezTo>
                      <a:pt x="10050" y="4287"/>
                      <a:pt x="10050" y="4234"/>
                      <a:pt x="10061" y="4192"/>
                    </a:cubicBezTo>
                    <a:cubicBezTo>
                      <a:pt x="10082" y="4160"/>
                      <a:pt x="10082" y="4117"/>
                      <a:pt x="10092" y="4075"/>
                    </a:cubicBezTo>
                    <a:cubicBezTo>
                      <a:pt x="9944" y="4075"/>
                      <a:pt x="9827" y="4064"/>
                      <a:pt x="9732" y="4054"/>
                    </a:cubicBezTo>
                    <a:cubicBezTo>
                      <a:pt x="9636" y="4022"/>
                      <a:pt x="9562" y="4001"/>
                      <a:pt x="9498" y="3958"/>
                    </a:cubicBezTo>
                    <a:cubicBezTo>
                      <a:pt x="9424" y="3916"/>
                      <a:pt x="9392" y="3863"/>
                      <a:pt x="9360" y="3788"/>
                    </a:cubicBezTo>
                    <a:cubicBezTo>
                      <a:pt x="9339" y="3704"/>
                      <a:pt x="9318" y="3608"/>
                      <a:pt x="9318" y="3491"/>
                    </a:cubicBezTo>
                    <a:lnTo>
                      <a:pt x="9318" y="2377"/>
                    </a:lnTo>
                    <a:cubicBezTo>
                      <a:pt x="9318" y="2207"/>
                      <a:pt x="9318" y="2059"/>
                      <a:pt x="9339" y="1942"/>
                    </a:cubicBezTo>
                    <a:cubicBezTo>
                      <a:pt x="9350" y="1825"/>
                      <a:pt x="9360" y="1698"/>
                      <a:pt x="9392" y="1613"/>
                    </a:cubicBezTo>
                    <a:cubicBezTo>
                      <a:pt x="9413" y="1507"/>
                      <a:pt x="9445" y="1422"/>
                      <a:pt x="9477" y="1348"/>
                    </a:cubicBezTo>
                    <a:cubicBezTo>
                      <a:pt x="9509" y="1263"/>
                      <a:pt x="9551" y="1199"/>
                      <a:pt x="9604" y="1136"/>
                    </a:cubicBezTo>
                    <a:cubicBezTo>
                      <a:pt x="9360" y="1051"/>
                      <a:pt x="9159" y="923"/>
                      <a:pt x="9021" y="722"/>
                    </a:cubicBezTo>
                    <a:cubicBezTo>
                      <a:pt x="8872" y="520"/>
                      <a:pt x="8755" y="287"/>
                      <a:pt x="8660" y="0"/>
                    </a:cubicBezTo>
                    <a:cubicBezTo>
                      <a:pt x="8617" y="32"/>
                      <a:pt x="8564" y="53"/>
                      <a:pt x="8501" y="85"/>
                    </a:cubicBezTo>
                    <a:cubicBezTo>
                      <a:pt x="8437" y="106"/>
                      <a:pt x="8352" y="127"/>
                      <a:pt x="8257" y="138"/>
                    </a:cubicBezTo>
                    <a:cubicBezTo>
                      <a:pt x="8172" y="149"/>
                      <a:pt x="8076" y="159"/>
                      <a:pt x="7970" y="159"/>
                    </a:cubicBezTo>
                    <a:cubicBezTo>
                      <a:pt x="7864" y="180"/>
                      <a:pt x="7758" y="180"/>
                      <a:pt x="7662" y="180"/>
                    </a:cubicBezTo>
                    <a:cubicBezTo>
                      <a:pt x="7546" y="180"/>
                      <a:pt x="7440" y="180"/>
                      <a:pt x="7323" y="159"/>
                    </a:cubicBezTo>
                    <a:cubicBezTo>
                      <a:pt x="7195" y="149"/>
                      <a:pt x="7089" y="138"/>
                      <a:pt x="6983" y="127"/>
                    </a:cubicBezTo>
                    <a:cubicBezTo>
                      <a:pt x="6877" y="106"/>
                      <a:pt x="6792" y="96"/>
                      <a:pt x="6707" y="74"/>
                    </a:cubicBezTo>
                    <a:cubicBezTo>
                      <a:pt x="6633" y="53"/>
                      <a:pt x="6580" y="32"/>
                      <a:pt x="6538" y="0"/>
                    </a:cubicBezTo>
                    <a:cubicBezTo>
                      <a:pt x="6506" y="74"/>
                      <a:pt x="6495" y="149"/>
                      <a:pt x="6474" y="244"/>
                    </a:cubicBezTo>
                    <a:cubicBezTo>
                      <a:pt x="6442" y="318"/>
                      <a:pt x="6421" y="414"/>
                      <a:pt x="6368" y="509"/>
                    </a:cubicBezTo>
                    <a:cubicBezTo>
                      <a:pt x="6315" y="605"/>
                      <a:pt x="6262" y="690"/>
                      <a:pt x="6177" y="775"/>
                    </a:cubicBezTo>
                    <a:cubicBezTo>
                      <a:pt x="6102" y="849"/>
                      <a:pt x="6007" y="923"/>
                      <a:pt x="5901" y="976"/>
                    </a:cubicBezTo>
                    <a:cubicBezTo>
                      <a:pt x="5752" y="870"/>
                      <a:pt x="5625" y="732"/>
                      <a:pt x="5529" y="573"/>
                    </a:cubicBezTo>
                    <a:cubicBezTo>
                      <a:pt x="5434" y="414"/>
                      <a:pt x="5338" y="212"/>
                      <a:pt x="5275" y="0"/>
                    </a:cubicBezTo>
                    <a:cubicBezTo>
                      <a:pt x="5232" y="32"/>
                      <a:pt x="5179" y="53"/>
                      <a:pt x="5116" y="85"/>
                    </a:cubicBezTo>
                    <a:cubicBezTo>
                      <a:pt x="5052" y="106"/>
                      <a:pt x="4967" y="127"/>
                      <a:pt x="4882" y="138"/>
                    </a:cubicBezTo>
                    <a:cubicBezTo>
                      <a:pt x="4787" y="149"/>
                      <a:pt x="4691" y="159"/>
                      <a:pt x="4585" y="159"/>
                    </a:cubicBezTo>
                    <a:cubicBezTo>
                      <a:pt x="4479" y="180"/>
                      <a:pt x="4373" y="180"/>
                      <a:pt x="4277" y="180"/>
                    </a:cubicBezTo>
                    <a:cubicBezTo>
                      <a:pt x="4161" y="180"/>
                      <a:pt x="4054" y="180"/>
                      <a:pt x="3938" y="159"/>
                    </a:cubicBezTo>
                    <a:cubicBezTo>
                      <a:pt x="3821" y="149"/>
                      <a:pt x="3715" y="138"/>
                      <a:pt x="3609" y="127"/>
                    </a:cubicBezTo>
                    <a:cubicBezTo>
                      <a:pt x="3503" y="106"/>
                      <a:pt x="3407" y="96"/>
                      <a:pt x="3322" y="74"/>
                    </a:cubicBezTo>
                    <a:cubicBezTo>
                      <a:pt x="3248" y="53"/>
                      <a:pt x="3195" y="32"/>
                      <a:pt x="3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62" name="Google Shape;562;p38">
              <a:extLst>
                <a:ext uri="{FF2B5EF4-FFF2-40B4-BE49-F238E27FC236}">
                  <a16:creationId xmlns:a16="http://schemas.microsoft.com/office/drawing/2014/main" id="{86142B7F-86D7-CEB0-F3D4-6BC1CE5930D9}"/>
                </a:ext>
              </a:extLst>
            </p:cNvPr>
            <p:cNvSpPr/>
            <p:nvPr/>
          </p:nvSpPr>
          <p:spPr>
            <a:xfrm>
              <a:off x="1624691" y="534999"/>
              <a:ext cx="695361" cy="754773"/>
            </a:xfrm>
            <a:custGeom>
              <a:avLst/>
              <a:gdLst/>
              <a:ahLst/>
              <a:cxnLst/>
              <a:rect l="l" t="t" r="r" b="b"/>
              <a:pathLst>
                <a:path w="8639" h="9637" extrusionOk="0">
                  <a:moveTo>
                    <a:pt x="7152" y="1"/>
                  </a:moveTo>
                  <a:lnTo>
                    <a:pt x="0" y="935"/>
                  </a:lnTo>
                  <a:lnTo>
                    <a:pt x="584" y="8543"/>
                  </a:lnTo>
                  <a:lnTo>
                    <a:pt x="3237" y="9636"/>
                  </a:lnTo>
                  <a:lnTo>
                    <a:pt x="8638" y="8342"/>
                  </a:lnTo>
                  <a:lnTo>
                    <a:pt x="7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565;p38">
              <a:extLst>
                <a:ext uri="{FF2B5EF4-FFF2-40B4-BE49-F238E27FC236}">
                  <a16:creationId xmlns:a16="http://schemas.microsoft.com/office/drawing/2014/main" id="{258F263A-F696-8D04-C88D-9CB17D35AF63}"/>
                </a:ext>
              </a:extLst>
            </p:cNvPr>
            <p:cNvSpPr/>
            <p:nvPr/>
          </p:nvSpPr>
          <p:spPr>
            <a:xfrm>
              <a:off x="1286962" y="109329"/>
              <a:ext cx="668228" cy="785287"/>
            </a:xfrm>
            <a:custGeom>
              <a:avLst/>
              <a:gdLst/>
              <a:ahLst/>
              <a:cxnLst/>
              <a:rect l="l" t="t" r="r" b="b"/>
              <a:pathLst>
                <a:path w="6368" h="7376" extrusionOk="0">
                  <a:moveTo>
                    <a:pt x="4245" y="1"/>
                  </a:moveTo>
                  <a:lnTo>
                    <a:pt x="1" y="436"/>
                  </a:lnTo>
                  <a:lnTo>
                    <a:pt x="659" y="7376"/>
                  </a:lnTo>
                  <a:lnTo>
                    <a:pt x="6368" y="5381"/>
                  </a:lnTo>
                  <a:lnTo>
                    <a:pt x="42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67" name="Google Shape;567;p38">
              <a:extLst>
                <a:ext uri="{FF2B5EF4-FFF2-40B4-BE49-F238E27FC236}">
                  <a16:creationId xmlns:a16="http://schemas.microsoft.com/office/drawing/2014/main" id="{0AC14C57-DF8C-5930-CE5B-A2AF0B59A62C}"/>
                </a:ext>
              </a:extLst>
            </p:cNvPr>
            <p:cNvGrpSpPr/>
            <p:nvPr/>
          </p:nvGrpSpPr>
          <p:grpSpPr>
            <a:xfrm rot="-667337">
              <a:off x="3203300" y="946924"/>
              <a:ext cx="338398" cy="649136"/>
              <a:chOff x="6022878" y="637590"/>
              <a:chExt cx="338404" cy="649148"/>
            </a:xfrm>
          </p:grpSpPr>
          <p:sp>
            <p:nvSpPr>
              <p:cNvPr id="568" name="Google Shape;568;p38">
                <a:extLst>
                  <a:ext uri="{FF2B5EF4-FFF2-40B4-BE49-F238E27FC236}">
                    <a16:creationId xmlns:a16="http://schemas.microsoft.com/office/drawing/2014/main" id="{85072DCF-59F3-EAA5-BEDF-2CD91977C9C8}"/>
                  </a:ext>
                </a:extLst>
              </p:cNvPr>
              <p:cNvSpPr/>
              <p:nvPr/>
            </p:nvSpPr>
            <p:spPr>
              <a:xfrm>
                <a:off x="6022878" y="637590"/>
                <a:ext cx="338404" cy="649148"/>
              </a:xfrm>
              <a:custGeom>
                <a:avLst/>
                <a:gdLst/>
                <a:ahLst/>
                <a:cxnLst/>
                <a:rect l="l" t="t" r="r" b="b"/>
                <a:pathLst>
                  <a:path w="4448" h="8533" extrusionOk="0">
                    <a:moveTo>
                      <a:pt x="1" y="1"/>
                    </a:moveTo>
                    <a:lnTo>
                      <a:pt x="383" y="8533"/>
                    </a:lnTo>
                    <a:lnTo>
                      <a:pt x="4447" y="8384"/>
                    </a:lnTo>
                    <a:lnTo>
                      <a:pt x="4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a:extLst>
                  <a:ext uri="{FF2B5EF4-FFF2-40B4-BE49-F238E27FC236}">
                    <a16:creationId xmlns:a16="http://schemas.microsoft.com/office/drawing/2014/main" id="{9E66355E-D537-E86A-965C-AD41336C8687}"/>
                  </a:ext>
                </a:extLst>
              </p:cNvPr>
              <p:cNvSpPr/>
              <p:nvPr/>
            </p:nvSpPr>
            <p:spPr>
              <a:xfrm>
                <a:off x="6088307" y="706208"/>
                <a:ext cx="196210" cy="488478"/>
              </a:xfrm>
              <a:custGeom>
                <a:avLst/>
                <a:gdLst/>
                <a:ahLst/>
                <a:cxnLst/>
                <a:rect l="l" t="t" r="r" b="b"/>
                <a:pathLst>
                  <a:path w="2579" h="6421" extrusionOk="0">
                    <a:moveTo>
                      <a:pt x="1210" y="1"/>
                    </a:moveTo>
                    <a:cubicBezTo>
                      <a:pt x="881" y="1"/>
                      <a:pt x="637" y="65"/>
                      <a:pt x="499" y="213"/>
                    </a:cubicBezTo>
                    <a:cubicBezTo>
                      <a:pt x="350" y="340"/>
                      <a:pt x="266" y="531"/>
                      <a:pt x="266" y="775"/>
                    </a:cubicBezTo>
                    <a:cubicBezTo>
                      <a:pt x="266" y="871"/>
                      <a:pt x="319" y="988"/>
                      <a:pt x="404" y="1094"/>
                    </a:cubicBezTo>
                    <a:cubicBezTo>
                      <a:pt x="478" y="1200"/>
                      <a:pt x="595" y="1295"/>
                      <a:pt x="743" y="1380"/>
                    </a:cubicBezTo>
                    <a:cubicBezTo>
                      <a:pt x="881" y="1444"/>
                      <a:pt x="1040" y="1486"/>
                      <a:pt x="1210" y="1486"/>
                    </a:cubicBezTo>
                    <a:cubicBezTo>
                      <a:pt x="1369" y="1486"/>
                      <a:pt x="1518" y="1455"/>
                      <a:pt x="1656" y="1391"/>
                    </a:cubicBezTo>
                    <a:cubicBezTo>
                      <a:pt x="1804" y="1327"/>
                      <a:pt x="1921" y="1232"/>
                      <a:pt x="2016" y="1126"/>
                    </a:cubicBezTo>
                    <a:cubicBezTo>
                      <a:pt x="2112" y="1020"/>
                      <a:pt x="2154" y="903"/>
                      <a:pt x="2154" y="765"/>
                    </a:cubicBezTo>
                    <a:cubicBezTo>
                      <a:pt x="2154" y="542"/>
                      <a:pt x="2070" y="362"/>
                      <a:pt x="1921" y="213"/>
                    </a:cubicBezTo>
                    <a:cubicBezTo>
                      <a:pt x="1783" y="65"/>
                      <a:pt x="1539" y="1"/>
                      <a:pt x="1210" y="1"/>
                    </a:cubicBezTo>
                    <a:close/>
                    <a:moveTo>
                      <a:pt x="1146" y="1699"/>
                    </a:moveTo>
                    <a:cubicBezTo>
                      <a:pt x="987" y="1699"/>
                      <a:pt x="828" y="1720"/>
                      <a:pt x="669" y="1773"/>
                    </a:cubicBezTo>
                    <a:cubicBezTo>
                      <a:pt x="510" y="1826"/>
                      <a:pt x="372" y="1890"/>
                      <a:pt x="255" y="1964"/>
                    </a:cubicBezTo>
                    <a:cubicBezTo>
                      <a:pt x="149" y="2028"/>
                      <a:pt x="53" y="2113"/>
                      <a:pt x="0" y="2176"/>
                    </a:cubicBezTo>
                    <a:lnTo>
                      <a:pt x="0" y="2282"/>
                    </a:lnTo>
                    <a:cubicBezTo>
                      <a:pt x="0" y="2399"/>
                      <a:pt x="0" y="2505"/>
                      <a:pt x="21" y="2611"/>
                    </a:cubicBezTo>
                    <a:cubicBezTo>
                      <a:pt x="32" y="2717"/>
                      <a:pt x="43" y="2824"/>
                      <a:pt x="85" y="2962"/>
                    </a:cubicBezTo>
                    <a:lnTo>
                      <a:pt x="584" y="3068"/>
                    </a:lnTo>
                    <a:cubicBezTo>
                      <a:pt x="541" y="3460"/>
                      <a:pt x="520" y="3885"/>
                      <a:pt x="499" y="4309"/>
                    </a:cubicBezTo>
                    <a:cubicBezTo>
                      <a:pt x="478" y="4744"/>
                      <a:pt x="467" y="5148"/>
                      <a:pt x="467" y="5530"/>
                    </a:cubicBezTo>
                    <a:cubicBezTo>
                      <a:pt x="467" y="5848"/>
                      <a:pt x="531" y="6092"/>
                      <a:pt x="690" y="6219"/>
                    </a:cubicBezTo>
                    <a:cubicBezTo>
                      <a:pt x="849" y="6357"/>
                      <a:pt x="1051" y="6421"/>
                      <a:pt x="1305" y="6421"/>
                    </a:cubicBezTo>
                    <a:cubicBezTo>
                      <a:pt x="1539" y="6421"/>
                      <a:pt x="1772" y="6368"/>
                      <a:pt x="1953" y="6241"/>
                    </a:cubicBezTo>
                    <a:cubicBezTo>
                      <a:pt x="2144" y="6124"/>
                      <a:pt x="2282" y="6007"/>
                      <a:pt x="2409" y="5869"/>
                    </a:cubicBezTo>
                    <a:cubicBezTo>
                      <a:pt x="2526" y="5742"/>
                      <a:pt x="2579" y="5668"/>
                      <a:pt x="2579" y="5646"/>
                    </a:cubicBezTo>
                    <a:cubicBezTo>
                      <a:pt x="2558" y="5498"/>
                      <a:pt x="2526" y="5381"/>
                      <a:pt x="2473" y="5275"/>
                    </a:cubicBezTo>
                    <a:cubicBezTo>
                      <a:pt x="2420" y="5169"/>
                      <a:pt x="2335" y="5073"/>
                      <a:pt x="2229" y="4988"/>
                    </a:cubicBezTo>
                    <a:lnTo>
                      <a:pt x="1645" y="5201"/>
                    </a:lnTo>
                    <a:lnTo>
                      <a:pt x="1634" y="5179"/>
                    </a:lnTo>
                    <a:cubicBezTo>
                      <a:pt x="1688" y="5052"/>
                      <a:pt x="1762" y="4829"/>
                      <a:pt x="1847" y="4511"/>
                    </a:cubicBezTo>
                    <a:cubicBezTo>
                      <a:pt x="1932" y="4192"/>
                      <a:pt x="2006" y="3853"/>
                      <a:pt x="2059" y="3524"/>
                    </a:cubicBezTo>
                    <a:cubicBezTo>
                      <a:pt x="2123" y="3195"/>
                      <a:pt x="2154" y="2930"/>
                      <a:pt x="2154" y="2717"/>
                    </a:cubicBezTo>
                    <a:cubicBezTo>
                      <a:pt x="2154" y="2367"/>
                      <a:pt x="2091" y="2102"/>
                      <a:pt x="1932" y="1943"/>
                    </a:cubicBezTo>
                    <a:cubicBezTo>
                      <a:pt x="1772" y="1773"/>
                      <a:pt x="1507" y="1699"/>
                      <a:pt x="1146" y="1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553;p38">
            <a:extLst>
              <a:ext uri="{FF2B5EF4-FFF2-40B4-BE49-F238E27FC236}">
                <a16:creationId xmlns:a16="http://schemas.microsoft.com/office/drawing/2014/main" id="{E04C5334-2BC9-92C1-CAAA-D75766A09335}"/>
              </a:ext>
            </a:extLst>
          </p:cNvPr>
          <p:cNvSpPr/>
          <p:nvPr/>
        </p:nvSpPr>
        <p:spPr>
          <a:xfrm flipH="1" flipV="1">
            <a:off x="3489125" y="338717"/>
            <a:ext cx="844047" cy="889907"/>
          </a:xfrm>
          <a:custGeom>
            <a:avLst/>
            <a:gdLst/>
            <a:ahLst/>
            <a:cxnLst/>
            <a:rect l="l" t="t" r="r" b="b"/>
            <a:pathLst>
              <a:path w="7578" h="8649" extrusionOk="0">
                <a:moveTo>
                  <a:pt x="6304" y="0"/>
                </a:moveTo>
                <a:lnTo>
                  <a:pt x="0" y="542"/>
                </a:lnTo>
                <a:lnTo>
                  <a:pt x="149" y="8649"/>
                </a:lnTo>
                <a:lnTo>
                  <a:pt x="6633" y="8203"/>
                </a:lnTo>
                <a:lnTo>
                  <a:pt x="7577" y="7991"/>
                </a:lnTo>
                <a:lnTo>
                  <a:pt x="6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7;p38">
            <a:extLst>
              <a:ext uri="{FF2B5EF4-FFF2-40B4-BE49-F238E27FC236}">
                <a16:creationId xmlns:a16="http://schemas.microsoft.com/office/drawing/2014/main" id="{80B40E32-EF59-5661-1EEB-ADFE1571B925}"/>
              </a:ext>
            </a:extLst>
          </p:cNvPr>
          <p:cNvSpPr/>
          <p:nvPr/>
        </p:nvSpPr>
        <p:spPr>
          <a:xfrm>
            <a:off x="3675158" y="456808"/>
            <a:ext cx="532040" cy="636202"/>
          </a:xfrm>
          <a:custGeom>
            <a:avLst/>
            <a:gdLst/>
            <a:ahLst/>
            <a:cxnLst/>
            <a:rect l="l" t="t" r="r" b="b"/>
            <a:pathLst>
              <a:path w="5328" h="6368" extrusionOk="0">
                <a:moveTo>
                  <a:pt x="4976" y="1"/>
                </a:moveTo>
                <a:cubicBezTo>
                  <a:pt x="4959" y="1"/>
                  <a:pt x="4942" y="2"/>
                  <a:pt x="4925" y="3"/>
                </a:cubicBezTo>
                <a:cubicBezTo>
                  <a:pt x="4394" y="46"/>
                  <a:pt x="3736" y="237"/>
                  <a:pt x="2919" y="587"/>
                </a:cubicBezTo>
                <a:cubicBezTo>
                  <a:pt x="2006" y="969"/>
                  <a:pt x="1327" y="1394"/>
                  <a:pt x="882" y="1850"/>
                </a:cubicBezTo>
                <a:cubicBezTo>
                  <a:pt x="828" y="1914"/>
                  <a:pt x="775" y="2009"/>
                  <a:pt x="744" y="2147"/>
                </a:cubicBezTo>
                <a:cubicBezTo>
                  <a:pt x="733" y="2221"/>
                  <a:pt x="722" y="2296"/>
                  <a:pt x="722" y="2380"/>
                </a:cubicBezTo>
                <a:cubicBezTo>
                  <a:pt x="712" y="2455"/>
                  <a:pt x="712" y="2571"/>
                  <a:pt x="722" y="2720"/>
                </a:cubicBezTo>
                <a:cubicBezTo>
                  <a:pt x="733" y="2869"/>
                  <a:pt x="775" y="3028"/>
                  <a:pt x="839" y="3187"/>
                </a:cubicBezTo>
                <a:cubicBezTo>
                  <a:pt x="882" y="3282"/>
                  <a:pt x="935" y="3346"/>
                  <a:pt x="988" y="3410"/>
                </a:cubicBezTo>
                <a:cubicBezTo>
                  <a:pt x="1041" y="3473"/>
                  <a:pt x="1157" y="3548"/>
                  <a:pt x="1327" y="3622"/>
                </a:cubicBezTo>
                <a:cubicBezTo>
                  <a:pt x="1518" y="3707"/>
                  <a:pt x="2017" y="3866"/>
                  <a:pt x="2855" y="4100"/>
                </a:cubicBezTo>
                <a:cubicBezTo>
                  <a:pt x="3025" y="4142"/>
                  <a:pt x="3174" y="4195"/>
                  <a:pt x="3312" y="4238"/>
                </a:cubicBezTo>
                <a:cubicBezTo>
                  <a:pt x="3588" y="4322"/>
                  <a:pt x="3736" y="4407"/>
                  <a:pt x="3736" y="4482"/>
                </a:cubicBezTo>
                <a:cubicBezTo>
                  <a:pt x="3736" y="4577"/>
                  <a:pt x="3641" y="4673"/>
                  <a:pt x="3471" y="4747"/>
                </a:cubicBezTo>
                <a:cubicBezTo>
                  <a:pt x="3174" y="4895"/>
                  <a:pt x="2813" y="4980"/>
                  <a:pt x="2388" y="5012"/>
                </a:cubicBezTo>
                <a:cubicBezTo>
                  <a:pt x="2253" y="5025"/>
                  <a:pt x="2119" y="5031"/>
                  <a:pt x="1987" y="5031"/>
                </a:cubicBezTo>
                <a:cubicBezTo>
                  <a:pt x="1550" y="5031"/>
                  <a:pt x="1130" y="4965"/>
                  <a:pt x="722" y="4842"/>
                </a:cubicBezTo>
                <a:lnTo>
                  <a:pt x="372" y="4736"/>
                </a:lnTo>
                <a:cubicBezTo>
                  <a:pt x="287" y="4694"/>
                  <a:pt x="202" y="4683"/>
                  <a:pt x="149" y="4673"/>
                </a:cubicBezTo>
                <a:cubicBezTo>
                  <a:pt x="131" y="4670"/>
                  <a:pt x="114" y="4668"/>
                  <a:pt x="99" y="4668"/>
                </a:cubicBezTo>
                <a:cubicBezTo>
                  <a:pt x="64" y="4668"/>
                  <a:pt x="40" y="4676"/>
                  <a:pt x="33" y="4683"/>
                </a:cubicBezTo>
                <a:cubicBezTo>
                  <a:pt x="22" y="4715"/>
                  <a:pt x="1" y="4789"/>
                  <a:pt x="22" y="4959"/>
                </a:cubicBezTo>
                <a:cubicBezTo>
                  <a:pt x="33" y="5118"/>
                  <a:pt x="75" y="5331"/>
                  <a:pt x="139" y="5585"/>
                </a:cubicBezTo>
                <a:cubicBezTo>
                  <a:pt x="213" y="5893"/>
                  <a:pt x="319" y="6073"/>
                  <a:pt x="446" y="6148"/>
                </a:cubicBezTo>
                <a:cubicBezTo>
                  <a:pt x="695" y="6299"/>
                  <a:pt x="1047" y="6368"/>
                  <a:pt x="1473" y="6368"/>
                </a:cubicBezTo>
                <a:cubicBezTo>
                  <a:pt x="1556" y="6368"/>
                  <a:pt x="1642" y="6365"/>
                  <a:pt x="1730" y="6360"/>
                </a:cubicBezTo>
                <a:cubicBezTo>
                  <a:pt x="2038" y="6328"/>
                  <a:pt x="2388" y="6264"/>
                  <a:pt x="2813" y="6126"/>
                </a:cubicBezTo>
                <a:cubicBezTo>
                  <a:pt x="3025" y="6063"/>
                  <a:pt x="3237" y="5988"/>
                  <a:pt x="3471" y="5893"/>
                </a:cubicBezTo>
                <a:cubicBezTo>
                  <a:pt x="3694" y="5797"/>
                  <a:pt x="3895" y="5691"/>
                  <a:pt x="4086" y="5575"/>
                </a:cubicBezTo>
                <a:cubicBezTo>
                  <a:pt x="4288" y="5437"/>
                  <a:pt x="4458" y="5309"/>
                  <a:pt x="4617" y="5161"/>
                </a:cubicBezTo>
                <a:cubicBezTo>
                  <a:pt x="4776" y="5023"/>
                  <a:pt x="4903" y="4853"/>
                  <a:pt x="4988" y="4673"/>
                </a:cubicBezTo>
                <a:cubicBezTo>
                  <a:pt x="5073" y="4492"/>
                  <a:pt x="5116" y="4269"/>
                  <a:pt x="5094" y="4025"/>
                </a:cubicBezTo>
                <a:cubicBezTo>
                  <a:pt x="5084" y="3718"/>
                  <a:pt x="5009" y="3473"/>
                  <a:pt x="4861" y="3314"/>
                </a:cubicBezTo>
                <a:cubicBezTo>
                  <a:pt x="4712" y="3145"/>
                  <a:pt x="4490" y="2996"/>
                  <a:pt x="4192" y="2879"/>
                </a:cubicBezTo>
                <a:cubicBezTo>
                  <a:pt x="4033" y="2816"/>
                  <a:pt x="3694" y="2709"/>
                  <a:pt x="3152" y="2561"/>
                </a:cubicBezTo>
                <a:cubicBezTo>
                  <a:pt x="3046" y="2540"/>
                  <a:pt x="2951" y="2497"/>
                  <a:pt x="2866" y="2476"/>
                </a:cubicBezTo>
                <a:cubicBezTo>
                  <a:pt x="2792" y="2444"/>
                  <a:pt x="2728" y="2402"/>
                  <a:pt x="2686" y="2370"/>
                </a:cubicBezTo>
                <a:cubicBezTo>
                  <a:pt x="2643" y="2327"/>
                  <a:pt x="2622" y="2285"/>
                  <a:pt x="2622" y="2221"/>
                </a:cubicBezTo>
                <a:cubicBezTo>
                  <a:pt x="2622" y="2147"/>
                  <a:pt x="2643" y="2062"/>
                  <a:pt x="2707" y="1956"/>
                </a:cubicBezTo>
                <a:cubicBezTo>
                  <a:pt x="2781" y="1839"/>
                  <a:pt x="2908" y="1712"/>
                  <a:pt x="3099" y="1574"/>
                </a:cubicBezTo>
                <a:cubicBezTo>
                  <a:pt x="3396" y="1341"/>
                  <a:pt x="3694" y="1224"/>
                  <a:pt x="3959" y="1192"/>
                </a:cubicBezTo>
                <a:cubicBezTo>
                  <a:pt x="4051" y="1447"/>
                  <a:pt x="4172" y="1575"/>
                  <a:pt x="4351" y="1575"/>
                </a:cubicBezTo>
                <a:cubicBezTo>
                  <a:pt x="4358" y="1575"/>
                  <a:pt x="4365" y="1574"/>
                  <a:pt x="4373" y="1574"/>
                </a:cubicBezTo>
                <a:cubicBezTo>
                  <a:pt x="4500" y="1553"/>
                  <a:pt x="4649" y="1500"/>
                  <a:pt x="4776" y="1436"/>
                </a:cubicBezTo>
                <a:cubicBezTo>
                  <a:pt x="4850" y="1383"/>
                  <a:pt x="4914" y="1330"/>
                  <a:pt x="4978" y="1266"/>
                </a:cubicBezTo>
                <a:cubicBezTo>
                  <a:pt x="5041" y="1192"/>
                  <a:pt x="5094" y="1128"/>
                  <a:pt x="5147" y="1033"/>
                </a:cubicBezTo>
                <a:cubicBezTo>
                  <a:pt x="5200" y="948"/>
                  <a:pt x="5243" y="852"/>
                  <a:pt x="5275" y="746"/>
                </a:cubicBezTo>
                <a:cubicBezTo>
                  <a:pt x="5296" y="640"/>
                  <a:pt x="5328" y="523"/>
                  <a:pt x="5328" y="396"/>
                </a:cubicBezTo>
                <a:cubicBezTo>
                  <a:pt x="5328" y="279"/>
                  <a:pt x="5275" y="173"/>
                  <a:pt x="5179" y="67"/>
                </a:cubicBezTo>
                <a:cubicBezTo>
                  <a:pt x="5126" y="23"/>
                  <a:pt x="5058"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D59E6B27-1EC9-ECD8-AB62-B55EBF3B7829}"/>
              </a:ext>
            </a:extLst>
          </p:cNvPr>
          <p:cNvSpPr txBox="1"/>
          <p:nvPr/>
        </p:nvSpPr>
        <p:spPr>
          <a:xfrm>
            <a:off x="4333431" y="745794"/>
            <a:ext cx="545342" cy="769441"/>
          </a:xfrm>
          <a:prstGeom prst="rect">
            <a:avLst/>
          </a:prstGeom>
          <a:noFill/>
        </p:spPr>
        <p:txBody>
          <a:bodyPr wrap="none" rtlCol="0">
            <a:spAutoFit/>
          </a:bodyPr>
          <a:lstStyle/>
          <a:p>
            <a:r>
              <a:rPr lang="en-US" sz="4400" dirty="0">
                <a:solidFill>
                  <a:schemeClr val="tx1"/>
                </a:solidFill>
                <a:latin typeface="Baguet Script" panose="020F0502020204030204" pitchFamily="2" charset="0"/>
              </a:rPr>
              <a:t>U</a:t>
            </a:r>
          </a:p>
        </p:txBody>
      </p:sp>
      <p:sp>
        <p:nvSpPr>
          <p:cNvPr id="6" name="TextBox 5">
            <a:extLst>
              <a:ext uri="{FF2B5EF4-FFF2-40B4-BE49-F238E27FC236}">
                <a16:creationId xmlns:a16="http://schemas.microsoft.com/office/drawing/2014/main" id="{BD4F1D93-4EC6-1B60-CA32-033DA2764F49}"/>
              </a:ext>
            </a:extLst>
          </p:cNvPr>
          <p:cNvSpPr txBox="1"/>
          <p:nvPr/>
        </p:nvSpPr>
        <p:spPr>
          <a:xfrm>
            <a:off x="4925489" y="624472"/>
            <a:ext cx="619080" cy="1015663"/>
          </a:xfrm>
          <a:prstGeom prst="rect">
            <a:avLst/>
          </a:prstGeom>
          <a:noFill/>
        </p:spPr>
        <p:txBody>
          <a:bodyPr wrap="none" rtlCol="0">
            <a:spAutoFit/>
          </a:bodyPr>
          <a:lstStyle/>
          <a:p>
            <a:r>
              <a:rPr lang="en-US" sz="6000" dirty="0">
                <a:solidFill>
                  <a:srgbClr val="2F3125"/>
                </a:solidFill>
                <a:latin typeface="Baguet Script" panose="020F0502020204030204" pitchFamily="2" charset="0"/>
              </a:rPr>
              <a:t>R</a:t>
            </a:r>
          </a:p>
        </p:txBody>
      </p:sp>
      <p:sp>
        <p:nvSpPr>
          <p:cNvPr id="7" name="TextBox 6">
            <a:extLst>
              <a:ext uri="{FF2B5EF4-FFF2-40B4-BE49-F238E27FC236}">
                <a16:creationId xmlns:a16="http://schemas.microsoft.com/office/drawing/2014/main" id="{73F81D27-C9D4-7B16-918B-46913E40A85C}"/>
              </a:ext>
            </a:extLst>
          </p:cNvPr>
          <p:cNvSpPr txBox="1"/>
          <p:nvPr/>
        </p:nvSpPr>
        <p:spPr>
          <a:xfrm>
            <a:off x="5421747" y="181281"/>
            <a:ext cx="494046" cy="1015663"/>
          </a:xfrm>
          <a:prstGeom prst="rect">
            <a:avLst/>
          </a:prstGeom>
          <a:noFill/>
        </p:spPr>
        <p:txBody>
          <a:bodyPr wrap="none" rtlCol="0">
            <a:spAutoFit/>
          </a:bodyPr>
          <a:lstStyle/>
          <a:p>
            <a:r>
              <a:rPr lang="en-US" sz="6000" dirty="0">
                <a:solidFill>
                  <a:schemeClr val="tx1"/>
                </a:solidFill>
                <a:latin typeface="Baguet Script" panose="020F0502020204030204" pitchFamily="2" charset="0"/>
              </a:rPr>
              <a:t>r</a:t>
            </a:r>
          </a:p>
        </p:txBody>
      </p:sp>
      <p:sp>
        <p:nvSpPr>
          <p:cNvPr id="8" name="TextBox 7">
            <a:extLst>
              <a:ext uri="{FF2B5EF4-FFF2-40B4-BE49-F238E27FC236}">
                <a16:creationId xmlns:a16="http://schemas.microsoft.com/office/drawing/2014/main" id="{86F3AFE3-7225-66D8-B2B9-E8A48F3E818D}"/>
              </a:ext>
            </a:extLst>
          </p:cNvPr>
          <p:cNvSpPr txBox="1"/>
          <p:nvPr/>
        </p:nvSpPr>
        <p:spPr>
          <a:xfrm>
            <a:off x="5799101" y="849204"/>
            <a:ext cx="486030" cy="769441"/>
          </a:xfrm>
          <a:prstGeom prst="rect">
            <a:avLst/>
          </a:prstGeom>
          <a:noFill/>
        </p:spPr>
        <p:txBody>
          <a:bodyPr wrap="none" rtlCol="0">
            <a:spAutoFit/>
          </a:bodyPr>
          <a:lstStyle/>
          <a:p>
            <a:r>
              <a:rPr lang="en-US" sz="4400" dirty="0">
                <a:solidFill>
                  <a:schemeClr val="tx1"/>
                </a:solidFill>
                <a:latin typeface="Baguet Script" panose="020F0502020204030204" pitchFamily="2" charset="0"/>
              </a:rPr>
              <a:t>E</a:t>
            </a:r>
          </a:p>
        </p:txBody>
      </p:sp>
      <p:sp>
        <p:nvSpPr>
          <p:cNvPr id="9" name="TextBox 8">
            <a:extLst>
              <a:ext uri="{FF2B5EF4-FFF2-40B4-BE49-F238E27FC236}">
                <a16:creationId xmlns:a16="http://schemas.microsoft.com/office/drawing/2014/main" id="{26D69D02-B62B-A3E8-934A-48842C994C7E}"/>
              </a:ext>
            </a:extLst>
          </p:cNvPr>
          <p:cNvSpPr txBox="1"/>
          <p:nvPr/>
        </p:nvSpPr>
        <p:spPr>
          <a:xfrm>
            <a:off x="6158180" y="1160926"/>
            <a:ext cx="567784" cy="769441"/>
          </a:xfrm>
          <a:prstGeom prst="rect">
            <a:avLst/>
          </a:prstGeom>
          <a:noFill/>
        </p:spPr>
        <p:txBody>
          <a:bodyPr wrap="none" rtlCol="0">
            <a:spAutoFit/>
          </a:bodyPr>
          <a:lstStyle/>
          <a:p>
            <a:r>
              <a:rPr lang="en-US" sz="4400" dirty="0">
                <a:solidFill>
                  <a:schemeClr val="tx1"/>
                </a:solidFill>
                <a:latin typeface="Baguet Script" panose="020F0502020204030204" pitchFamily="2" charset="0"/>
              </a:rPr>
              <a:t>A</a:t>
            </a:r>
          </a:p>
        </p:txBody>
      </p:sp>
      <p:sp>
        <p:nvSpPr>
          <p:cNvPr id="10" name="TextBox 9">
            <a:extLst>
              <a:ext uri="{FF2B5EF4-FFF2-40B4-BE49-F238E27FC236}">
                <a16:creationId xmlns:a16="http://schemas.microsoft.com/office/drawing/2014/main" id="{259DFF0A-BFD0-5B89-DA1D-C3EB4B7D2234}"/>
              </a:ext>
            </a:extLst>
          </p:cNvPr>
          <p:cNvSpPr txBox="1"/>
          <p:nvPr/>
        </p:nvSpPr>
        <p:spPr>
          <a:xfrm>
            <a:off x="6672809" y="888342"/>
            <a:ext cx="620683" cy="923330"/>
          </a:xfrm>
          <a:prstGeom prst="rect">
            <a:avLst/>
          </a:prstGeom>
          <a:noFill/>
        </p:spPr>
        <p:txBody>
          <a:bodyPr wrap="none" rtlCol="0">
            <a:spAutoFit/>
          </a:bodyPr>
          <a:lstStyle/>
          <a:p>
            <a:r>
              <a:rPr lang="en-US" sz="5400" dirty="0">
                <a:solidFill>
                  <a:srgbClr val="2F3125"/>
                </a:solidFill>
                <a:latin typeface="Baguet Script" panose="020F0502020204030204" pitchFamily="2" charset="0"/>
              </a:rPr>
              <a:t>L</a:t>
            </a:r>
          </a:p>
        </p:txBody>
      </p:sp>
    </p:spTree>
    <p:extLst>
      <p:ext uri="{BB962C8B-B14F-4D97-AF65-F5344CB8AC3E}">
        <p14:creationId xmlns:p14="http://schemas.microsoft.com/office/powerpoint/2010/main" val="303718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1026" name="Picture 2" descr="40 Amazing Silhouettes Art For Inspiration - photofun4ucom">
            <a:extLst>
              <a:ext uri="{FF2B5EF4-FFF2-40B4-BE49-F238E27FC236}">
                <a16:creationId xmlns:a16="http://schemas.microsoft.com/office/drawing/2014/main" id="{1C4AA1B4-96C3-47A3-B3F3-467DC614E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61" y="1180623"/>
            <a:ext cx="2573958" cy="3641757"/>
          </a:xfrm>
          <a:prstGeom prst="rect">
            <a:avLst/>
          </a:prstGeom>
          <a:noFill/>
          <a:extLst>
            <a:ext uri="{909E8E84-426E-40DD-AFC4-6F175D3DCCD1}">
              <a14:hiddenFill xmlns:a14="http://schemas.microsoft.com/office/drawing/2010/main">
                <a:solidFill>
                  <a:srgbClr val="FFFFFF"/>
                </a:solidFill>
              </a14:hiddenFill>
            </a:ext>
          </a:extLst>
        </p:spPr>
      </p:pic>
      <p:sp>
        <p:nvSpPr>
          <p:cNvPr id="652" name="Google Shape;652;p43"/>
          <p:cNvSpPr txBox="1">
            <a:spLocks noGrp="1"/>
          </p:cNvSpPr>
          <p:nvPr>
            <p:ph type="title"/>
          </p:nvPr>
        </p:nvSpPr>
        <p:spPr>
          <a:xfrm>
            <a:off x="720000" y="3143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WHAT ARE SILHOUETTES?</a:t>
            </a:r>
            <a:endParaRPr dirty="0"/>
          </a:p>
        </p:txBody>
      </p:sp>
      <p:sp>
        <p:nvSpPr>
          <p:cNvPr id="654" name="Google Shape;654;p43"/>
          <p:cNvSpPr txBox="1">
            <a:spLocks noGrp="1"/>
          </p:cNvSpPr>
          <p:nvPr>
            <p:ph type="subTitle" idx="2"/>
          </p:nvPr>
        </p:nvSpPr>
        <p:spPr>
          <a:xfrm>
            <a:off x="4020936" y="1552626"/>
            <a:ext cx="4335053" cy="1414500"/>
          </a:xfrm>
          <a:prstGeom prst="rect">
            <a:avLst/>
          </a:prstGeom>
        </p:spPr>
        <p:txBody>
          <a:bodyPr spcFirstLastPara="1" wrap="square" lIns="91425" tIns="91425" rIns="91425" bIns="91425" anchor="t" anchorCtr="0">
            <a:noAutofit/>
          </a:bodyPr>
          <a:lstStyle/>
          <a:p>
            <a:pPr marL="0" indent="0"/>
            <a:r>
              <a:rPr lang="en-US" sz="1600" dirty="0"/>
              <a:t>Silhouettes convey stories by simplifying complex details into positive and negative space, allowing viewers to focus on the essence of an object or figure and enabling their imagination to fill in the narrative gaps.</a:t>
            </a:r>
          </a:p>
          <a:p>
            <a:pPr marL="0" lvl="0" indent="0"/>
            <a:endParaRPr lang="en-US" sz="1600" dirty="0"/>
          </a:p>
          <a:p>
            <a:pPr marL="0" lvl="0" indent="0"/>
            <a:r>
              <a:rPr lang="en-US" sz="1600" dirty="0"/>
              <a:t>The importance of silhouettes in art lies in their ability to emphasize shapes and communicate powerful messages through minimalistic and visually striking forms, adding depth and symbolism to artistic compositions</a:t>
            </a:r>
            <a:endParaRPr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5" name="Picture 4">
            <a:extLst>
              <a:ext uri="{FF2B5EF4-FFF2-40B4-BE49-F238E27FC236}">
                <a16:creationId xmlns:a16="http://schemas.microsoft.com/office/drawing/2014/main" id="{51872FBB-394D-26F8-DF2E-0E9AE002AC20}"/>
              </a:ext>
            </a:extLst>
          </p:cNvPr>
          <p:cNvPicPr>
            <a:picLocks noChangeAspect="1"/>
          </p:cNvPicPr>
          <p:nvPr/>
        </p:nvPicPr>
        <p:blipFill>
          <a:blip r:embed="rId3"/>
          <a:stretch>
            <a:fillRect/>
          </a:stretch>
        </p:blipFill>
        <p:spPr>
          <a:xfrm>
            <a:off x="4776344" y="751648"/>
            <a:ext cx="3702785" cy="3709555"/>
          </a:xfrm>
          <a:prstGeom prst="rect">
            <a:avLst/>
          </a:prstGeom>
        </p:spPr>
      </p:pic>
      <p:sp>
        <p:nvSpPr>
          <p:cNvPr id="692" name="Google Shape;692;p47"/>
          <p:cNvSpPr txBox="1">
            <a:spLocks noGrp="1"/>
          </p:cNvSpPr>
          <p:nvPr>
            <p:ph type="title"/>
          </p:nvPr>
        </p:nvSpPr>
        <p:spPr>
          <a:xfrm>
            <a:off x="644090" y="984503"/>
            <a:ext cx="7543945" cy="12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effectLst>
                  <a:outerShdw blurRad="38100" dist="38100" dir="2700000" algn="tl">
                    <a:srgbClr val="000000">
                      <a:alpha val="43137"/>
                    </a:srgbClr>
                  </a:outerShdw>
                </a:effectLst>
              </a:rPr>
              <a:t>EFFECTIVE </a:t>
            </a:r>
            <a:br>
              <a:rPr lang="en" dirty="0">
                <a:effectLst>
                  <a:outerShdw blurRad="38100" dist="38100" dir="2700000" algn="tl">
                    <a:srgbClr val="000000">
                      <a:alpha val="43137"/>
                    </a:srgbClr>
                  </a:outerShdw>
                </a:effectLst>
              </a:rPr>
            </a:br>
            <a:r>
              <a:rPr lang="en" dirty="0">
                <a:effectLst>
                  <a:outerShdw blurRad="38100" dist="38100" dir="2700000" algn="tl">
                    <a:srgbClr val="000000">
                      <a:alpha val="43137"/>
                    </a:srgbClr>
                  </a:outerShdw>
                </a:effectLst>
              </a:rPr>
              <a:t>SILHOUETTES </a:t>
            </a:r>
            <a:br>
              <a:rPr lang="en" dirty="0">
                <a:effectLst>
                  <a:outerShdw blurRad="38100" dist="38100" dir="2700000" algn="tl">
                    <a:srgbClr val="000000">
                      <a:alpha val="43137"/>
                    </a:srgbClr>
                  </a:outerShdw>
                </a:effectLst>
              </a:rPr>
            </a:br>
            <a:r>
              <a:rPr lang="en" dirty="0">
                <a:effectLst>
                  <a:outerShdw blurRad="38100" dist="38100" dir="2700000" algn="tl">
                    <a:srgbClr val="000000">
                      <a:alpha val="43137"/>
                    </a:srgbClr>
                  </a:outerShdw>
                </a:effectLst>
              </a:rPr>
              <a:t>CONTAINS…</a:t>
            </a:r>
            <a:endParaRPr dirty="0">
              <a:effectLst>
                <a:outerShdw blurRad="38100" dist="38100" dir="2700000" algn="tl">
                  <a:srgbClr val="000000">
                    <a:alpha val="43137"/>
                  </a:srgbClr>
                </a:outerShdw>
              </a:effectLst>
            </a:endParaRPr>
          </a:p>
        </p:txBody>
      </p:sp>
      <p:sp>
        <p:nvSpPr>
          <p:cNvPr id="694" name="Google Shape;694;p47"/>
          <p:cNvSpPr txBox="1">
            <a:spLocks noGrp="1"/>
          </p:cNvSpPr>
          <p:nvPr>
            <p:ph type="subTitle" idx="1"/>
          </p:nvPr>
        </p:nvSpPr>
        <p:spPr>
          <a:xfrm>
            <a:off x="547255" y="2255903"/>
            <a:ext cx="7435518" cy="714900"/>
          </a:xfrm>
          <a:prstGeom prst="rect">
            <a:avLst/>
          </a:prstGeom>
        </p:spPr>
        <p:txBody>
          <a:bodyPr spcFirstLastPara="1" wrap="square" lIns="91425" tIns="91425" rIns="91425" bIns="91425" anchor="t" anchorCtr="0">
            <a:noAutofit/>
          </a:bodyPr>
          <a:lstStyle/>
          <a:p>
            <a:pPr fontAlgn="base">
              <a:buFont typeface="Arial" panose="020B0604020202020204" pitchFamily="34" charset="0"/>
              <a:buChar char="•"/>
            </a:pPr>
            <a:r>
              <a:rPr lang="en-US" b="1" dirty="0"/>
              <a:t>Contrast</a:t>
            </a:r>
            <a:r>
              <a:rPr lang="en-US" dirty="0"/>
              <a:t>​</a:t>
            </a:r>
          </a:p>
          <a:p>
            <a:pPr fontAlgn="base">
              <a:buFont typeface="Arial" panose="020B0604020202020204" pitchFamily="34" charset="0"/>
              <a:buChar char="•"/>
            </a:pPr>
            <a:endParaRPr lang="en-US" b="1" dirty="0"/>
          </a:p>
          <a:p>
            <a:pPr fontAlgn="base">
              <a:buFont typeface="Arial" panose="020B0604020202020204" pitchFamily="34" charset="0"/>
              <a:buChar char="•"/>
            </a:pPr>
            <a:r>
              <a:rPr lang="en-US" b="1" dirty="0"/>
              <a:t>Layers</a:t>
            </a:r>
          </a:p>
          <a:p>
            <a:pPr marL="139700" indent="0" fontAlgn="base"/>
            <a:r>
              <a:rPr lang="en-US" dirty="0"/>
              <a:t>​</a:t>
            </a:r>
          </a:p>
          <a:p>
            <a:pPr fontAlgn="base">
              <a:buFont typeface="Arial" panose="020B0604020202020204" pitchFamily="34" charset="0"/>
              <a:buChar char="•"/>
            </a:pPr>
            <a:r>
              <a:rPr lang="en-US" b="1" dirty="0"/>
              <a:t>Strong Composition</a:t>
            </a:r>
            <a:endParaRPr lang="en-US" dirty="0"/>
          </a:p>
          <a:p>
            <a:pPr marL="139700" indent="0" fontAlgn="base"/>
            <a:r>
              <a:rPr lang="en-US" dirty="0"/>
              <a:t>​</a:t>
            </a:r>
          </a:p>
          <a:p>
            <a:pPr fontAlgn="base">
              <a:buFont typeface="Arial" panose="020B0604020202020204" pitchFamily="34" charset="0"/>
              <a:buChar char="•"/>
            </a:pPr>
            <a:r>
              <a:rPr lang="en-US" b="1" dirty="0"/>
              <a:t>Personal Expression</a:t>
            </a:r>
            <a:r>
              <a:rPr lang="en-US" dirty="0"/>
              <a:t> </a:t>
            </a:r>
          </a:p>
          <a:p>
            <a:pPr fontAlgn="base">
              <a:buFont typeface="Arial" panose="020B0604020202020204" pitchFamily="34" charset="0"/>
              <a:buChar char="•"/>
            </a:pPr>
            <a:endParaRPr lang="en-US" b="1" dirty="0"/>
          </a:p>
          <a:p>
            <a:pPr fontAlgn="base">
              <a:buFont typeface="Arial" panose="020B0604020202020204" pitchFamily="34" charset="0"/>
              <a:buChar char="•"/>
            </a:pPr>
            <a:r>
              <a:rPr lang="en-US" b="1" dirty="0"/>
              <a:t>Emotional Impact</a:t>
            </a:r>
            <a:endParaRPr lang="en-US" dirty="0"/>
          </a:p>
        </p:txBody>
      </p:sp>
      <p:grpSp>
        <p:nvGrpSpPr>
          <p:cNvPr id="696" name="Google Shape;696;p47"/>
          <p:cNvGrpSpPr/>
          <p:nvPr/>
        </p:nvGrpSpPr>
        <p:grpSpPr>
          <a:xfrm>
            <a:off x="7816067" y="452738"/>
            <a:ext cx="1225671" cy="1125903"/>
            <a:chOff x="5805750" y="205100"/>
            <a:chExt cx="837550" cy="769375"/>
          </a:xfrm>
        </p:grpSpPr>
        <p:sp>
          <p:nvSpPr>
            <p:cNvPr id="697" name="Google Shape;697;p47"/>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7"/>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2" name="Picture 1">
            <a:extLst>
              <a:ext uri="{FF2B5EF4-FFF2-40B4-BE49-F238E27FC236}">
                <a16:creationId xmlns:a16="http://schemas.microsoft.com/office/drawing/2014/main" id="{4EF523BC-F5C9-8B31-0CB7-F4DD4C32F942}"/>
              </a:ext>
            </a:extLst>
          </p:cNvPr>
          <p:cNvPicPr>
            <a:picLocks noChangeAspect="1"/>
          </p:cNvPicPr>
          <p:nvPr/>
        </p:nvPicPr>
        <p:blipFill>
          <a:blip r:embed="rId3"/>
          <a:stretch>
            <a:fillRect/>
          </a:stretch>
        </p:blipFill>
        <p:spPr>
          <a:xfrm>
            <a:off x="4876420" y="0"/>
            <a:ext cx="3860391" cy="5143500"/>
          </a:xfrm>
          <a:prstGeom prst="rect">
            <a:avLst/>
          </a:prstGeom>
        </p:spPr>
      </p:pic>
      <p:grpSp>
        <p:nvGrpSpPr>
          <p:cNvPr id="613" name="Google Shape;613;p42"/>
          <p:cNvGrpSpPr/>
          <p:nvPr/>
        </p:nvGrpSpPr>
        <p:grpSpPr>
          <a:xfrm>
            <a:off x="-423213" y="-177408"/>
            <a:ext cx="3258691" cy="1759549"/>
            <a:chOff x="3633750" y="2526981"/>
            <a:chExt cx="1722990" cy="930338"/>
          </a:xfrm>
        </p:grpSpPr>
        <p:sp>
          <p:nvSpPr>
            <p:cNvPr id="614" name="Google Shape;614;p42"/>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42"/>
          <p:cNvSpPr txBox="1">
            <a:spLocks noGrp="1"/>
          </p:cNvSpPr>
          <p:nvPr>
            <p:ph type="title"/>
          </p:nvPr>
        </p:nvSpPr>
        <p:spPr>
          <a:xfrm>
            <a:off x="1513113" y="857412"/>
            <a:ext cx="3132300" cy="1371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THE THEME:</a:t>
            </a:r>
            <a:br>
              <a:rPr lang="en" dirty="0"/>
            </a:br>
            <a:r>
              <a:rPr lang="en" dirty="0"/>
              <a:t>SURREALISM</a:t>
            </a:r>
            <a:endParaRPr dirty="0"/>
          </a:p>
        </p:txBody>
      </p:sp>
      <p:sp>
        <p:nvSpPr>
          <p:cNvPr id="617" name="Google Shape;617;p42"/>
          <p:cNvSpPr txBox="1">
            <a:spLocks noGrp="1"/>
          </p:cNvSpPr>
          <p:nvPr>
            <p:ph type="subTitle" idx="1"/>
          </p:nvPr>
        </p:nvSpPr>
        <p:spPr>
          <a:xfrm>
            <a:off x="1384974" y="2399753"/>
            <a:ext cx="3187026" cy="703200"/>
          </a:xfrm>
          <a:prstGeom prst="rect">
            <a:avLst/>
          </a:prstGeom>
        </p:spPr>
        <p:txBody>
          <a:bodyPr spcFirstLastPara="1" wrap="square" lIns="91425" tIns="91425" rIns="91425" bIns="91425" anchor="t" anchorCtr="0">
            <a:noAutofit/>
          </a:bodyPr>
          <a:lstStyle/>
          <a:p>
            <a:pPr marL="0" lvl="0" indent="0"/>
            <a:r>
              <a:rPr lang="en-US" b="1" dirty="0"/>
              <a:t>Surrealism</a:t>
            </a:r>
            <a:r>
              <a:rPr lang="en-US" dirty="0"/>
              <a:t> is an artistic and literary movement that emerged in the early 20th century, characterized by its focus on unlocking the subconscious mind and exploring dreamlike, irrational, and fantastical imagery.</a:t>
            </a:r>
          </a:p>
        </p:txBody>
      </p:sp>
      <p:grpSp>
        <p:nvGrpSpPr>
          <p:cNvPr id="642" name="Google Shape;642;p42"/>
          <p:cNvGrpSpPr/>
          <p:nvPr/>
        </p:nvGrpSpPr>
        <p:grpSpPr>
          <a:xfrm rot="5400000">
            <a:off x="7688361" y="573070"/>
            <a:ext cx="2150636" cy="1161248"/>
            <a:chOff x="3633750" y="2526981"/>
            <a:chExt cx="1722990" cy="930338"/>
          </a:xfrm>
        </p:grpSpPr>
        <p:sp>
          <p:nvSpPr>
            <p:cNvPr id="643" name="Google Shape;643;p42"/>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42"/>
          <p:cNvGrpSpPr/>
          <p:nvPr/>
        </p:nvGrpSpPr>
        <p:grpSpPr>
          <a:xfrm rot="-1694141" flipH="1">
            <a:off x="7782372" y="371034"/>
            <a:ext cx="913291" cy="1155690"/>
            <a:chOff x="3335775" y="2489400"/>
            <a:chExt cx="313850" cy="397150"/>
          </a:xfrm>
        </p:grpSpPr>
        <p:sp>
          <p:nvSpPr>
            <p:cNvPr id="646" name="Google Shape;646;p42"/>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2"/>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ssie's View Of LIFE: surrealism and surrealist movement examples">
            <a:extLst>
              <a:ext uri="{FF2B5EF4-FFF2-40B4-BE49-F238E27FC236}">
                <a16:creationId xmlns:a16="http://schemas.microsoft.com/office/drawing/2014/main" id="{0FE2243E-80ED-DE8D-F58D-28A5DFF36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051" y="311546"/>
            <a:ext cx="6117897" cy="452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1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at Is Surrealism? Definition, Artists, &amp; Illustrations">
            <a:extLst>
              <a:ext uri="{FF2B5EF4-FFF2-40B4-BE49-F238E27FC236}">
                <a16:creationId xmlns:a16="http://schemas.microsoft.com/office/drawing/2014/main" id="{D4AAB482-400E-6F0C-0630-875A8C60A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677" y="269273"/>
            <a:ext cx="4330646" cy="460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610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rrealism - Salvador Dalí">
            <a:extLst>
              <a:ext uri="{FF2B5EF4-FFF2-40B4-BE49-F238E27FC236}">
                <a16:creationId xmlns:a16="http://schemas.microsoft.com/office/drawing/2014/main" id="{E83328B5-E231-13C3-A81C-D1E27ABB0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266" y="252897"/>
            <a:ext cx="5967467" cy="4637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841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Surrealist Art - by Blaire - Know It All">
            <a:extLst>
              <a:ext uri="{FF2B5EF4-FFF2-40B4-BE49-F238E27FC236}">
                <a16:creationId xmlns:a16="http://schemas.microsoft.com/office/drawing/2014/main" id="{B6C0A80D-3C15-2473-6BB7-DD7E54A64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11" y="252357"/>
            <a:ext cx="6958177" cy="463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3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pic>
        <p:nvPicPr>
          <p:cNvPr id="9" name="Picture 8">
            <a:extLst>
              <a:ext uri="{FF2B5EF4-FFF2-40B4-BE49-F238E27FC236}">
                <a16:creationId xmlns:a16="http://schemas.microsoft.com/office/drawing/2014/main" id="{97A10E21-EFC8-5DFA-CB18-D5425D98102A}"/>
              </a:ext>
            </a:extLst>
          </p:cNvPr>
          <p:cNvPicPr>
            <a:picLocks noChangeAspect="1"/>
          </p:cNvPicPr>
          <p:nvPr/>
        </p:nvPicPr>
        <p:blipFill>
          <a:blip r:embed="rId3"/>
          <a:stretch>
            <a:fillRect/>
          </a:stretch>
        </p:blipFill>
        <p:spPr>
          <a:xfrm>
            <a:off x="233806" y="1267762"/>
            <a:ext cx="2290628" cy="1705334"/>
          </a:xfrm>
          <a:prstGeom prst="rect">
            <a:avLst/>
          </a:prstGeom>
        </p:spPr>
      </p:pic>
      <p:sp>
        <p:nvSpPr>
          <p:cNvPr id="583" name="Google Shape;583;p40"/>
          <p:cNvSpPr txBox="1">
            <a:spLocks noGrp="1"/>
          </p:cNvSpPr>
          <p:nvPr>
            <p:ph type="subTitle" idx="9"/>
          </p:nvPr>
        </p:nvSpPr>
        <p:spPr>
          <a:xfrm>
            <a:off x="4033380" y="1382894"/>
            <a:ext cx="2096400" cy="847500"/>
          </a:xfrm>
          <a:prstGeom prst="rect">
            <a:avLst/>
          </a:prstGeom>
        </p:spPr>
        <p:txBody>
          <a:bodyPr spcFirstLastPara="1" wrap="square" lIns="91425" tIns="91425" rIns="91425" bIns="91425" anchor="b" anchorCtr="0">
            <a:noAutofit/>
          </a:bodyPr>
          <a:lstStyle/>
          <a:p>
            <a:pPr marL="0" lvl="0" indent="0"/>
            <a:r>
              <a:rPr lang="en-US" b="1" dirty="0"/>
              <a:t>Dreamlike Imagery</a:t>
            </a:r>
            <a:endParaRPr dirty="0"/>
          </a:p>
        </p:txBody>
      </p:sp>
      <p:sp>
        <p:nvSpPr>
          <p:cNvPr id="584" name="Google Shape;584;p40"/>
          <p:cNvSpPr txBox="1">
            <a:spLocks noGrp="1"/>
          </p:cNvSpPr>
          <p:nvPr>
            <p:ph type="title"/>
          </p:nvPr>
        </p:nvSpPr>
        <p:spPr>
          <a:xfrm>
            <a:off x="3158529" y="1382894"/>
            <a:ext cx="874800" cy="593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sp>
        <p:nvSpPr>
          <p:cNvPr id="585" name="Google Shape;585;p40"/>
          <p:cNvSpPr txBox="1">
            <a:spLocks noGrp="1"/>
          </p:cNvSpPr>
          <p:nvPr>
            <p:ph type="subTitle" idx="1"/>
          </p:nvPr>
        </p:nvSpPr>
        <p:spPr>
          <a:xfrm>
            <a:off x="2652947" y="2096777"/>
            <a:ext cx="3830979" cy="593400"/>
          </a:xfrm>
          <a:prstGeom prst="rect">
            <a:avLst/>
          </a:prstGeom>
        </p:spPr>
        <p:txBody>
          <a:bodyPr spcFirstLastPara="1" wrap="square" lIns="91425" tIns="91425" rIns="91425" bIns="91425" anchor="t" anchorCtr="0">
            <a:noAutofit/>
          </a:bodyPr>
          <a:lstStyle/>
          <a:p>
            <a:pPr marL="0" lvl="0" indent="0" algn="ctr"/>
            <a:r>
              <a:rPr lang="en-US" dirty="0"/>
              <a:t>Surrealist works often depict scenes that feel like they come from dreams or hallucinations, blending reality with fantasy.</a:t>
            </a:r>
            <a:endParaRPr dirty="0"/>
          </a:p>
        </p:txBody>
      </p:sp>
      <p:sp>
        <p:nvSpPr>
          <p:cNvPr id="586" name="Google Shape;586;p40"/>
          <p:cNvSpPr txBox="1">
            <a:spLocks noGrp="1"/>
          </p:cNvSpPr>
          <p:nvPr>
            <p:ph type="title" idx="2"/>
          </p:nvPr>
        </p:nvSpPr>
        <p:spPr>
          <a:xfrm>
            <a:off x="1379120" y="3023071"/>
            <a:ext cx="874800" cy="593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02</a:t>
            </a:r>
            <a:endParaRPr/>
          </a:p>
        </p:txBody>
      </p:sp>
      <p:sp>
        <p:nvSpPr>
          <p:cNvPr id="587" name="Google Shape;587;p40"/>
          <p:cNvSpPr txBox="1">
            <a:spLocks noGrp="1"/>
          </p:cNvSpPr>
          <p:nvPr>
            <p:ph type="subTitle" idx="3"/>
          </p:nvPr>
        </p:nvSpPr>
        <p:spPr>
          <a:xfrm>
            <a:off x="1565448" y="3736954"/>
            <a:ext cx="2784874" cy="593400"/>
          </a:xfrm>
          <a:prstGeom prst="rect">
            <a:avLst/>
          </a:prstGeom>
        </p:spPr>
        <p:txBody>
          <a:bodyPr spcFirstLastPara="1" wrap="square" lIns="91425" tIns="91425" rIns="91425" bIns="91425" anchor="t" anchorCtr="0">
            <a:noAutofit/>
          </a:bodyPr>
          <a:lstStyle/>
          <a:p>
            <a:pPr marL="0" lvl="0" indent="0" algn="ctr"/>
            <a:r>
              <a:rPr lang="en-US" dirty="0"/>
              <a:t>Unexpected combinations of objects or ideas are used to create a sense of surprise or absurdity.</a:t>
            </a:r>
            <a:endParaRPr dirty="0"/>
          </a:p>
        </p:txBody>
      </p:sp>
      <p:sp>
        <p:nvSpPr>
          <p:cNvPr id="588" name="Google Shape;588;p40"/>
          <p:cNvSpPr txBox="1">
            <a:spLocks noGrp="1"/>
          </p:cNvSpPr>
          <p:nvPr>
            <p:ph type="title" idx="4"/>
          </p:nvPr>
        </p:nvSpPr>
        <p:spPr>
          <a:xfrm>
            <a:off x="4876696" y="3021800"/>
            <a:ext cx="874800" cy="593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03</a:t>
            </a:r>
            <a:endParaRPr/>
          </a:p>
        </p:txBody>
      </p:sp>
      <p:sp>
        <p:nvSpPr>
          <p:cNvPr id="589" name="Google Shape;589;p40"/>
          <p:cNvSpPr txBox="1">
            <a:spLocks noGrp="1"/>
          </p:cNvSpPr>
          <p:nvPr>
            <p:ph type="subTitle" idx="5"/>
          </p:nvPr>
        </p:nvSpPr>
        <p:spPr>
          <a:xfrm>
            <a:off x="4793679" y="3733725"/>
            <a:ext cx="3058666" cy="593400"/>
          </a:xfrm>
          <a:prstGeom prst="rect">
            <a:avLst/>
          </a:prstGeom>
        </p:spPr>
        <p:txBody>
          <a:bodyPr spcFirstLastPara="1" wrap="square" lIns="91425" tIns="91425" rIns="91425" bIns="91425" anchor="t" anchorCtr="0">
            <a:noAutofit/>
          </a:bodyPr>
          <a:lstStyle/>
          <a:p>
            <a:pPr marL="0" lvl="0" indent="0" algn="ctr"/>
            <a:r>
              <a:rPr lang="en-US" dirty="0"/>
              <a:t>Familiar objects are often altered or placed in unfamiliar contexts, creating a sense of unease or wonder.</a:t>
            </a:r>
            <a:endParaRPr dirty="0"/>
          </a:p>
        </p:txBody>
      </p:sp>
      <p:sp>
        <p:nvSpPr>
          <p:cNvPr id="592" name="Google Shape;592;p40"/>
          <p:cNvSpPr txBox="1">
            <a:spLocks noGrp="1"/>
          </p:cNvSpPr>
          <p:nvPr>
            <p:ph type="title" idx="8"/>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lata"/>
                <a:ea typeface="Alata"/>
                <a:cs typeface="Alata"/>
                <a:sym typeface="Alata"/>
              </a:rPr>
              <a:t>CHARACTERISTICS OF SURREALISM</a:t>
            </a:r>
            <a:endParaRPr dirty="0">
              <a:latin typeface="Alata"/>
              <a:ea typeface="Alata"/>
              <a:cs typeface="Alata"/>
              <a:sym typeface="Alata"/>
            </a:endParaRPr>
          </a:p>
        </p:txBody>
      </p:sp>
      <p:sp>
        <p:nvSpPr>
          <p:cNvPr id="593" name="Google Shape;593;p40"/>
          <p:cNvSpPr txBox="1">
            <a:spLocks noGrp="1"/>
          </p:cNvSpPr>
          <p:nvPr>
            <p:ph type="subTitle" idx="13"/>
          </p:nvPr>
        </p:nvSpPr>
        <p:spPr>
          <a:xfrm>
            <a:off x="2253921" y="3534227"/>
            <a:ext cx="2096400" cy="578800"/>
          </a:xfrm>
          <a:prstGeom prst="rect">
            <a:avLst/>
          </a:prstGeom>
        </p:spPr>
        <p:txBody>
          <a:bodyPr spcFirstLastPara="1" wrap="square" lIns="91425" tIns="91425" rIns="91425" bIns="91425" anchor="b" anchorCtr="0">
            <a:noAutofit/>
          </a:bodyPr>
          <a:lstStyle/>
          <a:p>
            <a:pPr marL="0" lvl="0" indent="0"/>
            <a:r>
              <a:rPr lang="en-US" b="1" dirty="0"/>
              <a:t>Juxtaposition</a:t>
            </a:r>
          </a:p>
          <a:p>
            <a:pPr marL="0" lvl="0" indent="0"/>
            <a:endParaRPr dirty="0"/>
          </a:p>
        </p:txBody>
      </p:sp>
      <p:sp>
        <p:nvSpPr>
          <p:cNvPr id="594" name="Google Shape;594;p40"/>
          <p:cNvSpPr txBox="1">
            <a:spLocks noGrp="1"/>
          </p:cNvSpPr>
          <p:nvPr>
            <p:ph type="subTitle" idx="14"/>
          </p:nvPr>
        </p:nvSpPr>
        <p:spPr>
          <a:xfrm>
            <a:off x="5751547" y="3021800"/>
            <a:ext cx="2096400" cy="847500"/>
          </a:xfrm>
          <a:prstGeom prst="rect">
            <a:avLst/>
          </a:prstGeom>
        </p:spPr>
        <p:txBody>
          <a:bodyPr spcFirstLastPara="1" wrap="square" lIns="91425" tIns="91425" rIns="91425" bIns="91425" anchor="b" anchorCtr="0">
            <a:noAutofit/>
          </a:bodyPr>
          <a:lstStyle/>
          <a:p>
            <a:pPr marL="0" lvl="0" indent="0"/>
            <a:r>
              <a:rPr lang="en-US" b="1" dirty="0"/>
              <a:t>Distortion of Reality</a:t>
            </a:r>
            <a:endParaRPr dirty="0"/>
          </a:p>
        </p:txBody>
      </p:sp>
      <p:pic>
        <p:nvPicPr>
          <p:cNvPr id="11" name="Picture 10">
            <a:extLst>
              <a:ext uri="{FF2B5EF4-FFF2-40B4-BE49-F238E27FC236}">
                <a16:creationId xmlns:a16="http://schemas.microsoft.com/office/drawing/2014/main" id="{3074825D-23E0-1F1A-63D6-0076530D1222}"/>
              </a:ext>
            </a:extLst>
          </p:cNvPr>
          <p:cNvPicPr>
            <a:picLocks noChangeAspect="1"/>
          </p:cNvPicPr>
          <p:nvPr/>
        </p:nvPicPr>
        <p:blipFill>
          <a:blip r:embed="rId4"/>
          <a:stretch>
            <a:fillRect/>
          </a:stretch>
        </p:blipFill>
        <p:spPr>
          <a:xfrm>
            <a:off x="6619568" y="1195787"/>
            <a:ext cx="2290628" cy="1730971"/>
          </a:xfrm>
          <a:prstGeom prst="rect">
            <a:avLst/>
          </a:prstGeom>
        </p:spPr>
      </p:pic>
    </p:spTree>
  </p:cSld>
  <p:clrMapOvr>
    <a:masterClrMapping/>
  </p:clrMapOvr>
</p:sld>
</file>

<file path=ppt/theme/theme1.xml><?xml version="1.0" encoding="utf-8"?>
<a:theme xmlns:a="http://schemas.openxmlformats.org/drawingml/2006/main" name="Artists of Dadaism by Slidesgo">
  <a:themeElements>
    <a:clrScheme name="Simple Light">
      <a:dk1>
        <a:srgbClr val="FFFFFF"/>
      </a:dk1>
      <a:lt1>
        <a:srgbClr val="2F3125"/>
      </a:lt1>
      <a:dk2>
        <a:srgbClr val="E6D6B6"/>
      </a:dk2>
      <a:lt2>
        <a:srgbClr val="648B45"/>
      </a:lt2>
      <a:accent1>
        <a:srgbClr val="768470"/>
      </a:accent1>
      <a:accent2>
        <a:srgbClr val="AA4548"/>
      </a:accent2>
      <a:accent3>
        <a:srgbClr val="815571"/>
      </a:accent3>
      <a:accent4>
        <a:srgbClr val="68798A"/>
      </a:accent4>
      <a:accent5>
        <a:srgbClr val="37395F"/>
      </a:accent5>
      <a:accent6>
        <a:srgbClr val="B3813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4137</TotalTime>
  <Words>440</Words>
  <Application>Microsoft Office PowerPoint</Application>
  <PresentationFormat>On-screen Show (16:9)</PresentationFormat>
  <Paragraphs>80</Paragraphs>
  <Slides>16</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Baguet Script</vt:lpstr>
      <vt:lpstr>Familjen Grotesk</vt:lpstr>
      <vt:lpstr>Bebas Neue</vt:lpstr>
      <vt:lpstr>Alata</vt:lpstr>
      <vt:lpstr>Arial</vt:lpstr>
      <vt:lpstr>Artists of Dadaism by Slidesgo</vt:lpstr>
      <vt:lpstr>SURREALIST SILHOUETTES</vt:lpstr>
      <vt:lpstr>WHAT ARE SILHOUETTES?</vt:lpstr>
      <vt:lpstr>EFFECTIVE  SILHOUETTES  CONTAINS…</vt:lpstr>
      <vt:lpstr>THE THEME: SURREALISM</vt:lpstr>
      <vt:lpstr>PowerPoint Presentation</vt:lpstr>
      <vt:lpstr>PowerPoint Presentation</vt:lpstr>
      <vt:lpstr>PowerPoint Presentation</vt:lpstr>
      <vt:lpstr>PowerPoint Presentation</vt:lpstr>
      <vt:lpstr>01</vt:lpstr>
      <vt:lpstr>PowerPoint Presentation</vt:lpstr>
      <vt:lpstr>REQUIRED MATERIALS</vt:lpstr>
      <vt:lpstr>STEPS TO SUCCESS</vt:lpstr>
      <vt:lpstr>SKETCHBOOK: OVERLAYED COLLAGE</vt:lpstr>
      <vt:lpstr>POSSIBLE DIRECTIONS TO TAKE</vt:lpstr>
      <vt:lpstr>COLLAGE THE BACKGROUND?</vt:lpstr>
      <vt:lpstr>SURREALIST SILHOUETTES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Fairchild, Tyler</dc:creator>
  <cp:lastModifiedBy>Fairchild, Tyler</cp:lastModifiedBy>
  <cp:revision>11</cp:revision>
  <dcterms:modified xsi:type="dcterms:W3CDTF">2026-01-23T18:37:06Z</dcterms:modified>
</cp:coreProperties>
</file>