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61" r:id="rId3"/>
    <p:sldId id="259" r:id="rId4"/>
    <p:sldId id="257" r:id="rId5"/>
    <p:sldId id="262" r:id="rId6"/>
    <p:sldId id="271" r:id="rId7"/>
    <p:sldId id="272" r:id="rId8"/>
    <p:sldId id="274" r:id="rId9"/>
    <p:sldId id="265" r:id="rId10"/>
    <p:sldId id="273" r:id="rId11"/>
    <p:sldId id="277" r:id="rId12"/>
    <p:sldId id="270" r:id="rId13"/>
    <p:sldId id="260" r:id="rId14"/>
    <p:sldId id="264" r:id="rId15"/>
    <p:sldId id="266" r:id="rId16"/>
    <p:sldId id="283" r:id="rId17"/>
    <p:sldId id="287" r:id="rId18"/>
    <p:sldId id="288" r:id="rId19"/>
    <p:sldId id="284"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AD58"/>
    <a:srgbClr val="3E91F0"/>
    <a:srgbClr val="4C4322"/>
    <a:srgbClr val="8B7D59"/>
    <a:srgbClr val="E3CFCE"/>
    <a:srgbClr val="E465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3ED4D-2CC2-4381-AB4E-88F6C34A66AB}" v="4" dt="2024-11-08T14:13:07.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ler Fairchild" userId="eac7608d-c66b-41ba-9ed7-27541438b1b2" providerId="ADAL" clId="{3253ED4D-2CC2-4381-AB4E-88F6C34A66AB}"/>
    <pc:docChg chg="undo custSel modSld">
      <pc:chgData name="Tyler Fairchild" userId="eac7608d-c66b-41ba-9ed7-27541438b1b2" providerId="ADAL" clId="{3253ED4D-2CC2-4381-AB4E-88F6C34A66AB}" dt="2024-11-14T14:28:37.242" v="25" actId="26606"/>
      <pc:docMkLst>
        <pc:docMk/>
      </pc:docMkLst>
      <pc:sldChg chg="addSp delSp modSp mod setClrOvrMap">
        <pc:chgData name="Tyler Fairchild" userId="eac7608d-c66b-41ba-9ed7-27541438b1b2" providerId="ADAL" clId="{3253ED4D-2CC2-4381-AB4E-88F6C34A66AB}" dt="2024-11-08T14:00:15.563" v="2" actId="26606"/>
        <pc:sldMkLst>
          <pc:docMk/>
          <pc:sldMk cId="3050718226" sldId="256"/>
        </pc:sldMkLst>
        <pc:spChg chg="mod">
          <ac:chgData name="Tyler Fairchild" userId="eac7608d-c66b-41ba-9ed7-27541438b1b2" providerId="ADAL" clId="{3253ED4D-2CC2-4381-AB4E-88F6C34A66AB}" dt="2024-11-08T14:00:15.563" v="2" actId="26606"/>
          <ac:spMkLst>
            <pc:docMk/>
            <pc:sldMk cId="3050718226" sldId="256"/>
            <ac:spMk id="2" creationId="{6A4F66FE-F09F-CC01-1DF4-3638F58FCBB9}"/>
          </ac:spMkLst>
        </pc:spChg>
        <pc:spChg chg="mod">
          <ac:chgData name="Tyler Fairchild" userId="eac7608d-c66b-41ba-9ed7-27541438b1b2" providerId="ADAL" clId="{3253ED4D-2CC2-4381-AB4E-88F6C34A66AB}" dt="2024-11-08T14:00:15.563" v="2" actId="26606"/>
          <ac:spMkLst>
            <pc:docMk/>
            <pc:sldMk cId="3050718226" sldId="256"/>
            <ac:spMk id="8" creationId="{86B4FE78-1AF4-BCE2-2ED0-E5D7D785BC39}"/>
          </ac:spMkLst>
        </pc:spChg>
        <pc:spChg chg="add del">
          <ac:chgData name="Tyler Fairchild" userId="eac7608d-c66b-41ba-9ed7-27541438b1b2" providerId="ADAL" clId="{3253ED4D-2CC2-4381-AB4E-88F6C34A66AB}" dt="2024-11-08T14:00:15.563" v="2" actId="26606"/>
          <ac:spMkLst>
            <pc:docMk/>
            <pc:sldMk cId="3050718226" sldId="256"/>
            <ac:spMk id="25" creationId="{8A95209C-5275-4E15-8EA7-7F42980ABF2D}"/>
          </ac:spMkLst>
        </pc:spChg>
        <pc:spChg chg="add del">
          <ac:chgData name="Tyler Fairchild" userId="eac7608d-c66b-41ba-9ed7-27541438b1b2" providerId="ADAL" clId="{3253ED4D-2CC2-4381-AB4E-88F6C34A66AB}" dt="2024-11-08T14:00:15.563" v="2" actId="26606"/>
          <ac:spMkLst>
            <pc:docMk/>
            <pc:sldMk cId="3050718226" sldId="256"/>
            <ac:spMk id="27" creationId="{4F2ED431-E304-4FF0-9F4E-032783C9D612}"/>
          </ac:spMkLst>
        </pc:spChg>
        <pc:spChg chg="add del">
          <ac:chgData name="Tyler Fairchild" userId="eac7608d-c66b-41ba-9ed7-27541438b1b2" providerId="ADAL" clId="{3253ED4D-2CC2-4381-AB4E-88F6C34A66AB}" dt="2024-11-08T14:00:15.563" v="2" actId="26606"/>
          <ac:spMkLst>
            <pc:docMk/>
            <pc:sldMk cId="3050718226" sldId="256"/>
            <ac:spMk id="29" creationId="{4E87FCFB-2CCE-460D-B3DD-557C8BD1B94A}"/>
          </ac:spMkLst>
        </pc:spChg>
        <pc:spChg chg="add del">
          <ac:chgData name="Tyler Fairchild" userId="eac7608d-c66b-41ba-9ed7-27541438b1b2" providerId="ADAL" clId="{3253ED4D-2CC2-4381-AB4E-88F6C34A66AB}" dt="2024-11-08T14:00:15.563" v="2" actId="26606"/>
          <ac:spMkLst>
            <pc:docMk/>
            <pc:sldMk cId="3050718226" sldId="256"/>
            <ac:spMk id="2055" creationId="{DA21A4AC-5300-4176-B2FB-67830A380702}"/>
          </ac:spMkLst>
        </pc:spChg>
        <pc:picChg chg="add mod">
          <ac:chgData name="Tyler Fairchild" userId="eac7608d-c66b-41ba-9ed7-27541438b1b2" providerId="ADAL" clId="{3253ED4D-2CC2-4381-AB4E-88F6C34A66AB}" dt="2024-11-08T14:00:15.563" v="2" actId="26606"/>
          <ac:picMkLst>
            <pc:docMk/>
            <pc:sldMk cId="3050718226" sldId="256"/>
            <ac:picMk id="3" creationId="{6DEBF8F1-7A25-82D2-41A2-CEC2EE89A371}"/>
          </ac:picMkLst>
        </pc:picChg>
        <pc:picChg chg="mod ord">
          <ac:chgData name="Tyler Fairchild" userId="eac7608d-c66b-41ba-9ed7-27541438b1b2" providerId="ADAL" clId="{3253ED4D-2CC2-4381-AB4E-88F6C34A66AB}" dt="2024-11-08T14:00:15.563" v="2" actId="26606"/>
          <ac:picMkLst>
            <pc:docMk/>
            <pc:sldMk cId="3050718226" sldId="256"/>
            <ac:picMk id="2050" creationId="{7AFF5AB5-54B2-6B26-7378-2F5039A5FE72}"/>
          </ac:picMkLst>
        </pc:picChg>
      </pc:sldChg>
      <pc:sldChg chg="addSp delSp modSp mod setClrOvrMap">
        <pc:chgData name="Tyler Fairchild" userId="eac7608d-c66b-41ba-9ed7-27541438b1b2" providerId="ADAL" clId="{3253ED4D-2CC2-4381-AB4E-88F6C34A66AB}" dt="2024-11-08T14:32:13.054" v="9" actId="26606"/>
        <pc:sldMkLst>
          <pc:docMk/>
          <pc:sldMk cId="3201628390" sldId="274"/>
        </pc:sldMkLst>
        <pc:spChg chg="mod">
          <ac:chgData name="Tyler Fairchild" userId="eac7608d-c66b-41ba-9ed7-27541438b1b2" providerId="ADAL" clId="{3253ED4D-2CC2-4381-AB4E-88F6C34A66AB}" dt="2024-11-08T14:32:13.054" v="9" actId="26606"/>
          <ac:spMkLst>
            <pc:docMk/>
            <pc:sldMk cId="3201628390" sldId="274"/>
            <ac:spMk id="2" creationId="{C44CA744-7E4F-EDCA-F895-668005402584}"/>
          </ac:spMkLst>
        </pc:spChg>
        <pc:spChg chg="del">
          <ac:chgData name="Tyler Fairchild" userId="eac7608d-c66b-41ba-9ed7-27541438b1b2" providerId="ADAL" clId="{3253ED4D-2CC2-4381-AB4E-88F6C34A66AB}" dt="2024-11-08T14:32:13.054" v="9" actId="26606"/>
          <ac:spMkLst>
            <pc:docMk/>
            <pc:sldMk cId="3201628390" sldId="274"/>
            <ac:spMk id="1042" creationId="{DA381740-063A-41A4-836D-85D14980EEF0}"/>
          </ac:spMkLst>
        </pc:spChg>
        <pc:spChg chg="del">
          <ac:chgData name="Tyler Fairchild" userId="eac7608d-c66b-41ba-9ed7-27541438b1b2" providerId="ADAL" clId="{3253ED4D-2CC2-4381-AB4E-88F6C34A66AB}" dt="2024-11-08T14:32:13.054" v="9" actId="26606"/>
          <ac:spMkLst>
            <pc:docMk/>
            <pc:sldMk cId="3201628390" sldId="274"/>
            <ac:spMk id="1044" creationId="{8A95209C-5275-4E15-8EA7-7F42980ABF2D}"/>
          </ac:spMkLst>
        </pc:spChg>
        <pc:spChg chg="del">
          <ac:chgData name="Tyler Fairchild" userId="eac7608d-c66b-41ba-9ed7-27541438b1b2" providerId="ADAL" clId="{3253ED4D-2CC2-4381-AB4E-88F6C34A66AB}" dt="2024-11-08T14:32:13.054" v="9" actId="26606"/>
          <ac:spMkLst>
            <pc:docMk/>
            <pc:sldMk cId="3201628390" sldId="274"/>
            <ac:spMk id="1046" creationId="{4F2ED431-E304-4FF0-9F4E-032783C9D612}"/>
          </ac:spMkLst>
        </pc:spChg>
        <pc:spChg chg="del">
          <ac:chgData name="Tyler Fairchild" userId="eac7608d-c66b-41ba-9ed7-27541438b1b2" providerId="ADAL" clId="{3253ED4D-2CC2-4381-AB4E-88F6C34A66AB}" dt="2024-11-08T14:32:13.054" v="9" actId="26606"/>
          <ac:spMkLst>
            <pc:docMk/>
            <pc:sldMk cId="3201628390" sldId="274"/>
            <ac:spMk id="1048" creationId="{4E87FCFB-2CCE-460D-B3DD-557C8BD1B94A}"/>
          </ac:spMkLst>
        </pc:spChg>
        <pc:spChg chg="add">
          <ac:chgData name="Tyler Fairchild" userId="eac7608d-c66b-41ba-9ed7-27541438b1b2" providerId="ADAL" clId="{3253ED4D-2CC2-4381-AB4E-88F6C34A66AB}" dt="2024-11-08T14:32:13.054" v="9" actId="26606"/>
          <ac:spMkLst>
            <pc:docMk/>
            <pc:sldMk cId="3201628390" sldId="274"/>
            <ac:spMk id="1053" creationId="{DA381740-063A-41A4-836D-85D14980EEF0}"/>
          </ac:spMkLst>
        </pc:spChg>
        <pc:spChg chg="add">
          <ac:chgData name="Tyler Fairchild" userId="eac7608d-c66b-41ba-9ed7-27541438b1b2" providerId="ADAL" clId="{3253ED4D-2CC2-4381-AB4E-88F6C34A66AB}" dt="2024-11-08T14:32:13.054" v="9" actId="26606"/>
          <ac:spMkLst>
            <pc:docMk/>
            <pc:sldMk cId="3201628390" sldId="274"/>
            <ac:spMk id="1055" creationId="{657F69E0-C4B0-4BEC-A689-4F8D877F05D4}"/>
          </ac:spMkLst>
        </pc:spChg>
        <pc:spChg chg="add">
          <ac:chgData name="Tyler Fairchild" userId="eac7608d-c66b-41ba-9ed7-27541438b1b2" providerId="ADAL" clId="{3253ED4D-2CC2-4381-AB4E-88F6C34A66AB}" dt="2024-11-08T14:32:13.054" v="9" actId="26606"/>
          <ac:spMkLst>
            <pc:docMk/>
            <pc:sldMk cId="3201628390" sldId="274"/>
            <ac:spMk id="1057" creationId="{8F51725E-A483-43B2-A6F2-C44F502FE033}"/>
          </ac:spMkLst>
        </pc:spChg>
        <pc:spChg chg="add">
          <ac:chgData name="Tyler Fairchild" userId="eac7608d-c66b-41ba-9ed7-27541438b1b2" providerId="ADAL" clId="{3253ED4D-2CC2-4381-AB4E-88F6C34A66AB}" dt="2024-11-08T14:32:13.054" v="9" actId="26606"/>
          <ac:spMkLst>
            <pc:docMk/>
            <pc:sldMk cId="3201628390" sldId="274"/>
            <ac:spMk id="1059" creationId="{9F6380B4-6A1C-481E-8408-B4E6C75B9B81}"/>
          </ac:spMkLst>
        </pc:spChg>
        <pc:picChg chg="mod">
          <ac:chgData name="Tyler Fairchild" userId="eac7608d-c66b-41ba-9ed7-27541438b1b2" providerId="ADAL" clId="{3253ED4D-2CC2-4381-AB4E-88F6C34A66AB}" dt="2024-11-08T14:32:13.054" v="9" actId="26606"/>
          <ac:picMkLst>
            <pc:docMk/>
            <pc:sldMk cId="3201628390" sldId="274"/>
            <ac:picMk id="1026" creationId="{A8E800DE-44CD-54EF-43F3-12B5DB02DCDC}"/>
          </ac:picMkLst>
        </pc:picChg>
      </pc:sldChg>
      <pc:sldChg chg="addSp modSp mod">
        <pc:chgData name="Tyler Fairchild" userId="eac7608d-c66b-41ba-9ed7-27541438b1b2" providerId="ADAL" clId="{3253ED4D-2CC2-4381-AB4E-88F6C34A66AB}" dt="2024-11-08T14:18:28.774" v="8" actId="14100"/>
        <pc:sldMkLst>
          <pc:docMk/>
          <pc:sldMk cId="1786691197" sldId="277"/>
        </pc:sldMkLst>
        <pc:picChg chg="add mod">
          <ac:chgData name="Tyler Fairchild" userId="eac7608d-c66b-41ba-9ed7-27541438b1b2" providerId="ADAL" clId="{3253ED4D-2CC2-4381-AB4E-88F6C34A66AB}" dt="2024-11-08T14:18:17.360" v="4" actId="1076"/>
          <ac:picMkLst>
            <pc:docMk/>
            <pc:sldMk cId="1786691197" sldId="277"/>
            <ac:picMk id="7" creationId="{7782FACE-4AA0-799B-E811-72F8C105E319}"/>
          </ac:picMkLst>
        </pc:picChg>
        <pc:picChg chg="add mod">
          <ac:chgData name="Tyler Fairchild" userId="eac7608d-c66b-41ba-9ed7-27541438b1b2" providerId="ADAL" clId="{3253ED4D-2CC2-4381-AB4E-88F6C34A66AB}" dt="2024-11-08T14:18:28.774" v="8" actId="14100"/>
          <ac:picMkLst>
            <pc:docMk/>
            <pc:sldMk cId="1786691197" sldId="277"/>
            <ac:picMk id="10" creationId="{BE57CE5C-D64D-1C64-26CF-7F916DF725C7}"/>
          </ac:picMkLst>
        </pc:picChg>
      </pc:sldChg>
      <pc:sldChg chg="delSp modSp mod">
        <pc:chgData name="Tyler Fairchild" userId="eac7608d-c66b-41ba-9ed7-27541438b1b2" providerId="ADAL" clId="{3253ED4D-2CC2-4381-AB4E-88F6C34A66AB}" dt="2024-11-14T14:23:51.098" v="13" actId="14100"/>
        <pc:sldMkLst>
          <pc:docMk/>
          <pc:sldMk cId="1458367410" sldId="283"/>
        </pc:sldMkLst>
        <pc:spChg chg="del mod">
          <ac:chgData name="Tyler Fairchild" userId="eac7608d-c66b-41ba-9ed7-27541438b1b2" providerId="ADAL" clId="{3253ED4D-2CC2-4381-AB4E-88F6C34A66AB}" dt="2024-11-14T14:23:43.978" v="11" actId="478"/>
          <ac:spMkLst>
            <pc:docMk/>
            <pc:sldMk cId="1458367410" sldId="283"/>
            <ac:spMk id="11" creationId="{85D41130-E5F5-AAD7-3921-FF08C14059C8}"/>
          </ac:spMkLst>
        </pc:spChg>
        <pc:picChg chg="mod">
          <ac:chgData name="Tyler Fairchild" userId="eac7608d-c66b-41ba-9ed7-27541438b1b2" providerId="ADAL" clId="{3253ED4D-2CC2-4381-AB4E-88F6C34A66AB}" dt="2024-11-14T14:23:51.098" v="13" actId="14100"/>
          <ac:picMkLst>
            <pc:docMk/>
            <pc:sldMk cId="1458367410" sldId="283"/>
            <ac:picMk id="9" creationId="{2EAB0F06-AABF-0B1D-0B75-CEBB9D49C5FC}"/>
          </ac:picMkLst>
        </pc:picChg>
      </pc:sldChg>
      <pc:sldChg chg="addSp delSp modSp mod">
        <pc:chgData name="Tyler Fairchild" userId="eac7608d-c66b-41ba-9ed7-27541438b1b2" providerId="ADAL" clId="{3253ED4D-2CC2-4381-AB4E-88F6C34A66AB}" dt="2024-11-14T14:26:20.937" v="22" actId="20577"/>
        <pc:sldMkLst>
          <pc:docMk/>
          <pc:sldMk cId="2574102942" sldId="284"/>
        </pc:sldMkLst>
        <pc:spChg chg="mod">
          <ac:chgData name="Tyler Fairchild" userId="eac7608d-c66b-41ba-9ed7-27541438b1b2" providerId="ADAL" clId="{3253ED4D-2CC2-4381-AB4E-88F6C34A66AB}" dt="2024-11-14T14:26:09.468" v="19" actId="20577"/>
          <ac:spMkLst>
            <pc:docMk/>
            <pc:sldMk cId="2574102942" sldId="284"/>
            <ac:spMk id="10" creationId="{3DA79EFC-2C6A-BB10-F3C0-78B2AE8DED65}"/>
          </ac:spMkLst>
        </pc:spChg>
        <pc:spChg chg="add del mod">
          <ac:chgData name="Tyler Fairchild" userId="eac7608d-c66b-41ba-9ed7-27541438b1b2" providerId="ADAL" clId="{3253ED4D-2CC2-4381-AB4E-88F6C34A66AB}" dt="2024-11-14T14:26:20.937" v="22" actId="20577"/>
          <ac:spMkLst>
            <pc:docMk/>
            <pc:sldMk cId="2574102942" sldId="284"/>
            <ac:spMk id="11" creationId="{85D41130-E5F5-AAD7-3921-FF08C14059C8}"/>
          </ac:spMkLst>
        </pc:spChg>
        <pc:spChg chg="mod">
          <ac:chgData name="Tyler Fairchild" userId="eac7608d-c66b-41ba-9ed7-27541438b1b2" providerId="ADAL" clId="{3253ED4D-2CC2-4381-AB4E-88F6C34A66AB}" dt="2024-11-14T14:25:02.955" v="17" actId="207"/>
          <ac:spMkLst>
            <pc:docMk/>
            <pc:sldMk cId="2574102942" sldId="284"/>
            <ac:spMk id="12" creationId="{1A09FB51-41ED-7FFC-E564-CC19A8E099F9}"/>
          </ac:spMkLst>
        </pc:spChg>
        <pc:spChg chg="mod">
          <ac:chgData name="Tyler Fairchild" userId="eac7608d-c66b-41ba-9ed7-27541438b1b2" providerId="ADAL" clId="{3253ED4D-2CC2-4381-AB4E-88F6C34A66AB}" dt="2024-11-14T14:25:12.190" v="18" actId="207"/>
          <ac:spMkLst>
            <pc:docMk/>
            <pc:sldMk cId="2574102942" sldId="284"/>
            <ac:spMk id="13" creationId="{F2BEAFB1-014F-E5F4-3FFA-558A53DA5BAC}"/>
          </ac:spMkLst>
        </pc:spChg>
      </pc:sldChg>
      <pc:sldChg chg="addSp delSp modSp mod">
        <pc:chgData name="Tyler Fairchild" userId="eac7608d-c66b-41ba-9ed7-27541438b1b2" providerId="ADAL" clId="{3253ED4D-2CC2-4381-AB4E-88F6C34A66AB}" dt="2024-11-14T14:28:37.242" v="25" actId="26606"/>
        <pc:sldMkLst>
          <pc:docMk/>
          <pc:sldMk cId="1916937837" sldId="285"/>
        </pc:sldMkLst>
        <pc:spChg chg="mod">
          <ac:chgData name="Tyler Fairchild" userId="eac7608d-c66b-41ba-9ed7-27541438b1b2" providerId="ADAL" clId="{3253ED4D-2CC2-4381-AB4E-88F6C34A66AB}" dt="2024-11-14T14:28:37.242" v="25" actId="26606"/>
          <ac:spMkLst>
            <pc:docMk/>
            <pc:sldMk cId="1916937837" sldId="285"/>
            <ac:spMk id="2" creationId="{E519388D-6592-9AF9-7C77-14A7DC89CF30}"/>
          </ac:spMkLst>
        </pc:spChg>
        <pc:spChg chg="mod ord">
          <ac:chgData name="Tyler Fairchild" userId="eac7608d-c66b-41ba-9ed7-27541438b1b2" providerId="ADAL" clId="{3253ED4D-2CC2-4381-AB4E-88F6C34A66AB}" dt="2024-11-14T14:28:37.242" v="25" actId="26606"/>
          <ac:spMkLst>
            <pc:docMk/>
            <pc:sldMk cId="1916937837" sldId="285"/>
            <ac:spMk id="3" creationId="{C4A71626-E06E-754E-D893-531C6F2578F3}"/>
          </ac:spMkLst>
        </pc:spChg>
        <pc:spChg chg="add del">
          <ac:chgData name="Tyler Fairchild" userId="eac7608d-c66b-41ba-9ed7-27541438b1b2" providerId="ADAL" clId="{3253ED4D-2CC2-4381-AB4E-88F6C34A66AB}" dt="2024-11-14T14:28:37.242" v="25" actId="26606"/>
          <ac:spMkLst>
            <pc:docMk/>
            <pc:sldMk cId="1916937837" sldId="285"/>
            <ac:spMk id="1091" creationId="{F83B1BEA-1159-4AE5-AD9B-9440E5189009}"/>
          </ac:spMkLst>
        </pc:spChg>
        <pc:spChg chg="add del">
          <ac:chgData name="Tyler Fairchild" userId="eac7608d-c66b-41ba-9ed7-27541438b1b2" providerId="ADAL" clId="{3253ED4D-2CC2-4381-AB4E-88F6C34A66AB}" dt="2024-11-14T14:28:37.242" v="25" actId="26606"/>
          <ac:spMkLst>
            <pc:docMk/>
            <pc:sldMk cId="1916937837" sldId="285"/>
            <ac:spMk id="1092" creationId="{535742DD-1B16-4E9D-B715-0D74B4574A68}"/>
          </ac:spMkLst>
        </pc:spChg>
        <pc:spChg chg="add del">
          <ac:chgData name="Tyler Fairchild" userId="eac7608d-c66b-41ba-9ed7-27541438b1b2" providerId="ADAL" clId="{3253ED4D-2CC2-4381-AB4E-88F6C34A66AB}" dt="2024-11-14T14:28:37.237" v="24" actId="26606"/>
          <ac:spMkLst>
            <pc:docMk/>
            <pc:sldMk cId="1916937837" sldId="285"/>
            <ac:spMk id="1097" creationId="{95B1FC96-0749-41C9-BAED-E089E77149FA}"/>
          </ac:spMkLst>
        </pc:spChg>
        <pc:spChg chg="add del">
          <ac:chgData name="Tyler Fairchild" userId="eac7608d-c66b-41ba-9ed7-27541438b1b2" providerId="ADAL" clId="{3253ED4D-2CC2-4381-AB4E-88F6C34A66AB}" dt="2024-11-14T14:28:37.237" v="24" actId="26606"/>
          <ac:spMkLst>
            <pc:docMk/>
            <pc:sldMk cId="1916937837" sldId="285"/>
            <ac:spMk id="1099" creationId="{535742DD-1B16-4E9D-B715-0D74B4574A68}"/>
          </ac:spMkLst>
        </pc:spChg>
        <pc:spChg chg="add">
          <ac:chgData name="Tyler Fairchild" userId="eac7608d-c66b-41ba-9ed7-27541438b1b2" providerId="ADAL" clId="{3253ED4D-2CC2-4381-AB4E-88F6C34A66AB}" dt="2024-11-14T14:28:37.242" v="25" actId="26606"/>
          <ac:spMkLst>
            <pc:docMk/>
            <pc:sldMk cId="1916937837" sldId="285"/>
            <ac:spMk id="1101" creationId="{3FCFB1DE-0B7E-48CC-BA90-B2AB0889F9D6}"/>
          </ac:spMkLst>
        </pc:spChg>
        <pc:spChg chg="add">
          <ac:chgData name="Tyler Fairchild" userId="eac7608d-c66b-41ba-9ed7-27541438b1b2" providerId="ADAL" clId="{3253ED4D-2CC2-4381-AB4E-88F6C34A66AB}" dt="2024-11-14T14:28:37.242" v="25" actId="26606"/>
          <ac:spMkLst>
            <pc:docMk/>
            <pc:sldMk cId="1916937837" sldId="285"/>
            <ac:spMk id="1102" creationId="{B5DAA40F-4F28-4316-934E-C55D7C3AA018}"/>
          </ac:spMkLst>
        </pc:spChg>
        <pc:spChg chg="add">
          <ac:chgData name="Tyler Fairchild" userId="eac7608d-c66b-41ba-9ed7-27541438b1b2" providerId="ADAL" clId="{3253ED4D-2CC2-4381-AB4E-88F6C34A66AB}" dt="2024-11-14T14:28:37.242" v="25" actId="26606"/>
          <ac:spMkLst>
            <pc:docMk/>
            <pc:sldMk cId="1916937837" sldId="285"/>
            <ac:spMk id="1103" creationId="{F6D467C8-A8E0-468B-B88D-9CEEE37BFC59}"/>
          </ac:spMkLst>
        </pc:spChg>
        <pc:picChg chg="mod">
          <ac:chgData name="Tyler Fairchild" userId="eac7608d-c66b-41ba-9ed7-27541438b1b2" providerId="ADAL" clId="{3253ED4D-2CC2-4381-AB4E-88F6C34A66AB}" dt="2024-11-14T14:28:37.242" v="25" actId="26606"/>
          <ac:picMkLst>
            <pc:docMk/>
            <pc:sldMk cId="1916937837" sldId="285"/>
            <ac:picMk id="5" creationId="{5281EA0E-77BC-042D-5F22-F9D2D3708345}"/>
          </ac:picMkLst>
        </pc:picChg>
        <pc:picChg chg="mod ord">
          <ac:chgData name="Tyler Fairchild" userId="eac7608d-c66b-41ba-9ed7-27541438b1b2" providerId="ADAL" clId="{3253ED4D-2CC2-4381-AB4E-88F6C34A66AB}" dt="2024-11-14T14:28:37.242" v="25" actId="26606"/>
          <ac:picMkLst>
            <pc:docMk/>
            <pc:sldMk cId="1916937837" sldId="285"/>
            <ac:picMk id="7" creationId="{C898EB9B-0E7B-7573-7FBC-48B76327420A}"/>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8T14:04:33.662"/>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2"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9"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9" y="4983480"/>
            <a:ext cx="10515600" cy="1124712"/>
          </a:xfrm>
        </p:spPr>
        <p:txBody>
          <a:bodyPr>
            <a:normAutofit/>
          </a:bodyPr>
          <a:lstStyle>
            <a:lvl1pPr marL="0" indent="0" algn="l">
              <a:buNone/>
              <a:defRPr sz="28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11/14/2024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6013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2417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899"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199" y="365126"/>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976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2"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54084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9"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9" y="4983480"/>
            <a:ext cx="10515600" cy="1124712"/>
          </a:xfrm>
        </p:spPr>
        <p:txBody>
          <a:bodyPr>
            <a:normAutofit/>
          </a:bodyPr>
          <a:lstStyle>
            <a:lvl1pPr marL="0" indent="0">
              <a:buNone/>
              <a:defRPr sz="28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2"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416362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1"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1"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380657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9" y="1938528"/>
            <a:ext cx="5157787" cy="823912"/>
          </a:xfrm>
        </p:spPr>
        <p:txBody>
          <a:bodyPr anchor="b">
            <a:normAutofit/>
          </a:bodyPr>
          <a:lstStyle>
            <a:lvl1pPr marL="0" indent="0">
              <a:buNone/>
              <a:defRPr sz="3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9"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2" y="1938528"/>
            <a:ext cx="5183188" cy="823912"/>
          </a:xfrm>
        </p:spPr>
        <p:txBody>
          <a:bodyPr anchor="b">
            <a:normAutofit/>
          </a:bodyPr>
          <a:lstStyle>
            <a:lvl1pPr marL="0" indent="0">
              <a:buNone/>
              <a:defRPr sz="36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2"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200"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235919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5"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7"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Tree>
    <p:extLst>
      <p:ext uri="{BB962C8B-B14F-4D97-AF65-F5344CB8AC3E}">
        <p14:creationId xmlns:p14="http://schemas.microsoft.com/office/powerpoint/2010/main" val="146404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59493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90" y="457200"/>
            <a:ext cx="3932236"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1"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90" y="3977640"/>
            <a:ext cx="3932236" cy="2002536"/>
          </a:xfrm>
        </p:spPr>
        <p:txBody>
          <a:bodyPr>
            <a:normAutofit/>
          </a:bodyPr>
          <a:lstStyle>
            <a:lvl1pPr marL="0" indent="0">
              <a:buNone/>
              <a:defRPr sz="3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3"/>
          </a:xfrm>
          <a:custGeom>
            <a:avLst/>
            <a:gdLst>
              <a:gd name="connsiteX0" fmla="*/ 0 w 4480560"/>
              <a:gd name="connsiteY0" fmla="*/ 0 h 27433"/>
              <a:gd name="connsiteX1" fmla="*/ 595274 w 4480560"/>
              <a:gd name="connsiteY1" fmla="*/ 0 h 27433"/>
              <a:gd name="connsiteX2" fmla="*/ 1100938 w 4480560"/>
              <a:gd name="connsiteY2" fmla="*/ 0 h 27433"/>
              <a:gd name="connsiteX3" fmla="*/ 1651406 w 4480560"/>
              <a:gd name="connsiteY3" fmla="*/ 0 h 27433"/>
              <a:gd name="connsiteX4" fmla="*/ 2336292 w 4480560"/>
              <a:gd name="connsiteY4" fmla="*/ 0 h 27433"/>
              <a:gd name="connsiteX5" fmla="*/ 2931566 w 4480560"/>
              <a:gd name="connsiteY5" fmla="*/ 0 h 27433"/>
              <a:gd name="connsiteX6" fmla="*/ 3482035 w 4480560"/>
              <a:gd name="connsiteY6" fmla="*/ 0 h 27433"/>
              <a:gd name="connsiteX7" fmla="*/ 4480560 w 4480560"/>
              <a:gd name="connsiteY7" fmla="*/ 0 h 27433"/>
              <a:gd name="connsiteX8" fmla="*/ 4480560 w 4480560"/>
              <a:gd name="connsiteY8" fmla="*/ 27433 h 27433"/>
              <a:gd name="connsiteX9" fmla="*/ 3840480 w 4480560"/>
              <a:gd name="connsiteY9" fmla="*/ 27433 h 27433"/>
              <a:gd name="connsiteX10" fmla="*/ 3290011 w 4480560"/>
              <a:gd name="connsiteY10" fmla="*/ 27433 h 27433"/>
              <a:gd name="connsiteX11" fmla="*/ 2560320 w 4480560"/>
              <a:gd name="connsiteY11" fmla="*/ 27433 h 27433"/>
              <a:gd name="connsiteX12" fmla="*/ 1965046 w 4480560"/>
              <a:gd name="connsiteY12" fmla="*/ 27433 h 27433"/>
              <a:gd name="connsiteX13" fmla="*/ 1459382 w 4480560"/>
              <a:gd name="connsiteY13" fmla="*/ 27433 h 27433"/>
              <a:gd name="connsiteX14" fmla="*/ 774497 w 4480560"/>
              <a:gd name="connsiteY14" fmla="*/ 27433 h 27433"/>
              <a:gd name="connsiteX15" fmla="*/ 0 w 4480560"/>
              <a:gd name="connsiteY15" fmla="*/ 27433 h 27433"/>
              <a:gd name="connsiteX16" fmla="*/ 0 w 4480560"/>
              <a:gd name="connsiteY16" fmla="*/ 0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187" y="12166"/>
                  <a:pt x="4479930" y="14548"/>
                  <a:pt x="4480560" y="27433"/>
                </a:cubicBezTo>
                <a:cubicBezTo>
                  <a:pt x="4314132" y="24069"/>
                  <a:pt x="4028383" y="45777"/>
                  <a:pt x="3840480" y="27433"/>
                </a:cubicBezTo>
                <a:cubicBezTo>
                  <a:pt x="3652577" y="9089"/>
                  <a:pt x="3547615" y="11993"/>
                  <a:pt x="3290011" y="27433"/>
                </a:cubicBezTo>
                <a:cubicBezTo>
                  <a:pt x="3032407" y="42873"/>
                  <a:pt x="2830268" y="17864"/>
                  <a:pt x="2560320" y="27433"/>
                </a:cubicBezTo>
                <a:cubicBezTo>
                  <a:pt x="2290372" y="37002"/>
                  <a:pt x="2147422" y="15873"/>
                  <a:pt x="1965046" y="27433"/>
                </a:cubicBezTo>
                <a:cubicBezTo>
                  <a:pt x="1782670" y="38993"/>
                  <a:pt x="1689791" y="49825"/>
                  <a:pt x="1459382" y="27433"/>
                </a:cubicBezTo>
                <a:cubicBezTo>
                  <a:pt x="1228973" y="5041"/>
                  <a:pt x="915486" y="45646"/>
                  <a:pt x="774497" y="27433"/>
                </a:cubicBezTo>
                <a:cubicBezTo>
                  <a:pt x="633508" y="9220"/>
                  <a:pt x="361442" y="-1962"/>
                  <a:pt x="0" y="27433"/>
                </a:cubicBezTo>
                <a:cubicBezTo>
                  <a:pt x="-647" y="16667"/>
                  <a:pt x="361" y="11170"/>
                  <a:pt x="0" y="0"/>
                </a:cubicBezTo>
                <a:close/>
              </a:path>
              <a:path w="4480560" h="2743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61" y="13024"/>
                  <a:pt x="4480415" y="15758"/>
                  <a:pt x="4480560" y="27433"/>
                </a:cubicBezTo>
                <a:cubicBezTo>
                  <a:pt x="4279652" y="2295"/>
                  <a:pt x="4200762" y="50711"/>
                  <a:pt x="3930091" y="27433"/>
                </a:cubicBezTo>
                <a:cubicBezTo>
                  <a:pt x="3659420" y="4155"/>
                  <a:pt x="3456052" y="31439"/>
                  <a:pt x="3290011" y="27433"/>
                </a:cubicBezTo>
                <a:cubicBezTo>
                  <a:pt x="3123970" y="23427"/>
                  <a:pt x="2882392" y="41963"/>
                  <a:pt x="2649931" y="27433"/>
                </a:cubicBezTo>
                <a:cubicBezTo>
                  <a:pt x="2417470" y="12903"/>
                  <a:pt x="2238426" y="16482"/>
                  <a:pt x="2054657" y="27433"/>
                </a:cubicBezTo>
                <a:cubicBezTo>
                  <a:pt x="1870888" y="38384"/>
                  <a:pt x="1566368" y="54185"/>
                  <a:pt x="1324966" y="27433"/>
                </a:cubicBezTo>
                <a:cubicBezTo>
                  <a:pt x="1083564" y="681"/>
                  <a:pt x="787410" y="20091"/>
                  <a:pt x="595274" y="27433"/>
                </a:cubicBezTo>
                <a:cubicBezTo>
                  <a:pt x="403138" y="34775"/>
                  <a:pt x="169622" y="19644"/>
                  <a:pt x="0" y="27433"/>
                </a:cubicBezTo>
                <a:cubicBezTo>
                  <a:pt x="873" y="21496"/>
                  <a:pt x="1079" y="136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9549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9"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1" y="548640"/>
            <a:ext cx="6053328" cy="5431536"/>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9" y="3977640"/>
            <a:ext cx="3931920" cy="2002536"/>
          </a:xfrm>
        </p:spPr>
        <p:txBody>
          <a:bodyPr>
            <a:normAutofit/>
          </a:bodyPr>
          <a:lstStyle>
            <a:lvl1pPr marL="0" indent="0">
              <a:buNone/>
              <a:defRPr sz="32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11/14/2024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3" y="3254143"/>
            <a:ext cx="4480560" cy="27433"/>
          </a:xfrm>
          <a:custGeom>
            <a:avLst/>
            <a:gdLst>
              <a:gd name="connsiteX0" fmla="*/ 0 w 4480560"/>
              <a:gd name="connsiteY0" fmla="*/ 0 h 27433"/>
              <a:gd name="connsiteX1" fmla="*/ 595274 w 4480560"/>
              <a:gd name="connsiteY1" fmla="*/ 0 h 27433"/>
              <a:gd name="connsiteX2" fmla="*/ 1100938 w 4480560"/>
              <a:gd name="connsiteY2" fmla="*/ 0 h 27433"/>
              <a:gd name="connsiteX3" fmla="*/ 1651406 w 4480560"/>
              <a:gd name="connsiteY3" fmla="*/ 0 h 27433"/>
              <a:gd name="connsiteX4" fmla="*/ 2336292 w 4480560"/>
              <a:gd name="connsiteY4" fmla="*/ 0 h 27433"/>
              <a:gd name="connsiteX5" fmla="*/ 2931566 w 4480560"/>
              <a:gd name="connsiteY5" fmla="*/ 0 h 27433"/>
              <a:gd name="connsiteX6" fmla="*/ 3482035 w 4480560"/>
              <a:gd name="connsiteY6" fmla="*/ 0 h 27433"/>
              <a:gd name="connsiteX7" fmla="*/ 4480560 w 4480560"/>
              <a:gd name="connsiteY7" fmla="*/ 0 h 27433"/>
              <a:gd name="connsiteX8" fmla="*/ 4480560 w 4480560"/>
              <a:gd name="connsiteY8" fmla="*/ 27433 h 27433"/>
              <a:gd name="connsiteX9" fmla="*/ 3840480 w 4480560"/>
              <a:gd name="connsiteY9" fmla="*/ 27433 h 27433"/>
              <a:gd name="connsiteX10" fmla="*/ 3290011 w 4480560"/>
              <a:gd name="connsiteY10" fmla="*/ 27433 h 27433"/>
              <a:gd name="connsiteX11" fmla="*/ 2560320 w 4480560"/>
              <a:gd name="connsiteY11" fmla="*/ 27433 h 27433"/>
              <a:gd name="connsiteX12" fmla="*/ 1965046 w 4480560"/>
              <a:gd name="connsiteY12" fmla="*/ 27433 h 27433"/>
              <a:gd name="connsiteX13" fmla="*/ 1459382 w 4480560"/>
              <a:gd name="connsiteY13" fmla="*/ 27433 h 27433"/>
              <a:gd name="connsiteX14" fmla="*/ 774497 w 4480560"/>
              <a:gd name="connsiteY14" fmla="*/ 27433 h 27433"/>
              <a:gd name="connsiteX15" fmla="*/ 0 w 4480560"/>
              <a:gd name="connsiteY15" fmla="*/ 27433 h 27433"/>
              <a:gd name="connsiteX16" fmla="*/ 0 w 4480560"/>
              <a:gd name="connsiteY16" fmla="*/ 0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187" y="12166"/>
                  <a:pt x="4479930" y="14548"/>
                  <a:pt x="4480560" y="27433"/>
                </a:cubicBezTo>
                <a:cubicBezTo>
                  <a:pt x="4314132" y="24069"/>
                  <a:pt x="4028383" y="45777"/>
                  <a:pt x="3840480" y="27433"/>
                </a:cubicBezTo>
                <a:cubicBezTo>
                  <a:pt x="3652577" y="9089"/>
                  <a:pt x="3547615" y="11993"/>
                  <a:pt x="3290011" y="27433"/>
                </a:cubicBezTo>
                <a:cubicBezTo>
                  <a:pt x="3032407" y="42873"/>
                  <a:pt x="2830268" y="17864"/>
                  <a:pt x="2560320" y="27433"/>
                </a:cubicBezTo>
                <a:cubicBezTo>
                  <a:pt x="2290372" y="37002"/>
                  <a:pt x="2147422" y="15873"/>
                  <a:pt x="1965046" y="27433"/>
                </a:cubicBezTo>
                <a:cubicBezTo>
                  <a:pt x="1782670" y="38993"/>
                  <a:pt x="1689791" y="49825"/>
                  <a:pt x="1459382" y="27433"/>
                </a:cubicBezTo>
                <a:cubicBezTo>
                  <a:pt x="1228973" y="5041"/>
                  <a:pt x="915486" y="45646"/>
                  <a:pt x="774497" y="27433"/>
                </a:cubicBezTo>
                <a:cubicBezTo>
                  <a:pt x="633508" y="9220"/>
                  <a:pt x="361442" y="-1962"/>
                  <a:pt x="0" y="27433"/>
                </a:cubicBezTo>
                <a:cubicBezTo>
                  <a:pt x="-647" y="16667"/>
                  <a:pt x="361" y="11170"/>
                  <a:pt x="0" y="0"/>
                </a:cubicBezTo>
                <a:close/>
              </a:path>
              <a:path w="4480560" h="2743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61" y="13024"/>
                  <a:pt x="4480415" y="15758"/>
                  <a:pt x="4480560" y="27433"/>
                </a:cubicBezTo>
                <a:cubicBezTo>
                  <a:pt x="4279652" y="2295"/>
                  <a:pt x="4200762" y="50711"/>
                  <a:pt x="3930091" y="27433"/>
                </a:cubicBezTo>
                <a:cubicBezTo>
                  <a:pt x="3659420" y="4155"/>
                  <a:pt x="3456052" y="31439"/>
                  <a:pt x="3290011" y="27433"/>
                </a:cubicBezTo>
                <a:cubicBezTo>
                  <a:pt x="3123970" y="23427"/>
                  <a:pt x="2882392" y="41963"/>
                  <a:pt x="2649931" y="27433"/>
                </a:cubicBezTo>
                <a:cubicBezTo>
                  <a:pt x="2417470" y="12903"/>
                  <a:pt x="2238426" y="16482"/>
                  <a:pt x="2054657" y="27433"/>
                </a:cubicBezTo>
                <a:cubicBezTo>
                  <a:pt x="1870888" y="38384"/>
                  <a:pt x="1566368" y="54185"/>
                  <a:pt x="1324966" y="27433"/>
                </a:cubicBezTo>
                <a:cubicBezTo>
                  <a:pt x="1083564" y="681"/>
                  <a:pt x="787410" y="20091"/>
                  <a:pt x="595274" y="27433"/>
                </a:cubicBezTo>
                <a:cubicBezTo>
                  <a:pt x="403138" y="34775"/>
                  <a:pt x="169622" y="19644"/>
                  <a:pt x="0" y="27433"/>
                </a:cubicBezTo>
                <a:cubicBezTo>
                  <a:pt x="873" y="21496"/>
                  <a:pt x="1079" y="136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48494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11/14/2024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1892907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594" indent="-228594" algn="l" defTabSz="914378"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uji Arts Japanese Prints - The Great Wave by Hokusai (1760 - 1849)">
            <a:extLst>
              <a:ext uri="{FF2B5EF4-FFF2-40B4-BE49-F238E27FC236}">
                <a16:creationId xmlns:a16="http://schemas.microsoft.com/office/drawing/2014/main" id="{7AFF5AB5-54B2-6B26-7378-2F5039A5FE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546" b="8596"/>
          <a:stretch/>
        </p:blipFill>
        <p:spPr bwMode="auto">
          <a:xfrm>
            <a:off x="9144" y="1"/>
            <a:ext cx="121798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4F66FE-F09F-CC01-1DF4-3638F58FCBB9}"/>
              </a:ext>
            </a:extLst>
          </p:cNvPr>
          <p:cNvSpPr>
            <a:spLocks noGrp="1"/>
          </p:cNvSpPr>
          <p:nvPr>
            <p:ph type="ctrTitle"/>
          </p:nvPr>
        </p:nvSpPr>
        <p:spPr>
          <a:xfrm>
            <a:off x="1527048" y="1124712"/>
            <a:ext cx="9144000" cy="3063240"/>
          </a:xfrm>
        </p:spPr>
        <p:txBody>
          <a:bodyPr>
            <a:normAutofit/>
          </a:bodyPr>
          <a:lstStyle/>
          <a:p>
            <a:pPr algn="ctr"/>
            <a:r>
              <a:rPr lang="en-US"/>
              <a:t>Unit 1: Art of the far east</a:t>
            </a:r>
            <a:endParaRPr lang="en-US" dirty="0"/>
          </a:p>
        </p:txBody>
      </p:sp>
      <p:sp>
        <p:nvSpPr>
          <p:cNvPr id="27"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4"/>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7"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86B4FE78-1AF4-BCE2-2ED0-E5D7D785BC39}"/>
              </a:ext>
            </a:extLst>
          </p:cNvPr>
          <p:cNvSpPr txBox="1">
            <a:spLocks/>
          </p:cNvSpPr>
          <p:nvPr/>
        </p:nvSpPr>
        <p:spPr>
          <a:xfrm>
            <a:off x="1527048" y="4678192"/>
            <a:ext cx="9144000" cy="154277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3200"/>
              <a:t>LINE/SPACE/TEXTURE</a:t>
            </a:r>
            <a:endParaRPr lang="en-US" sz="3200" baseline="30000" dirty="0"/>
          </a:p>
        </p:txBody>
      </p:sp>
    </p:spTree>
    <p:extLst>
      <p:ext uri="{BB962C8B-B14F-4D97-AF65-F5344CB8AC3E}">
        <p14:creationId xmlns:p14="http://schemas.microsoft.com/office/powerpoint/2010/main" val="30507182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6">
            <a:extLst>
              <a:ext uri="{FF2B5EF4-FFF2-40B4-BE49-F238E27FC236}">
                <a16:creationId xmlns:a16="http://schemas.microsoft.com/office/drawing/2014/main" id="{978C7500-B879-4540-BA6C-EC3398982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19E69-CDD7-BE00-6594-3AC2E9FB85D9}"/>
              </a:ext>
            </a:extLst>
          </p:cNvPr>
          <p:cNvSpPr>
            <a:spLocks noGrp="1"/>
          </p:cNvSpPr>
          <p:nvPr>
            <p:ph type="title"/>
          </p:nvPr>
        </p:nvSpPr>
        <p:spPr>
          <a:xfrm>
            <a:off x="533518" y="4527710"/>
            <a:ext cx="3462411" cy="1600200"/>
          </a:xfrm>
        </p:spPr>
        <p:txBody>
          <a:bodyPr anchor="ctr">
            <a:normAutofit/>
          </a:bodyPr>
          <a:lstStyle/>
          <a:p>
            <a:r>
              <a:rPr lang="en-US" sz="4600" dirty="0"/>
              <a:t>For successful line…</a:t>
            </a:r>
          </a:p>
        </p:txBody>
      </p:sp>
      <mc:AlternateContent xmlns:mc="http://schemas.openxmlformats.org/markup-compatibility/2006" xmlns:p14="http://schemas.microsoft.com/office/powerpoint/2010/main">
        <mc:Choice Requires="p14">
          <p:contentPart p14:bwMode="auto" r:id="rId2">
            <p14:nvContentPartPr>
              <p14:cNvPr id="1043" name="Ink 10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4884261"/>
              <a:ext cx="360" cy="2160"/>
            </p14:xfrm>
          </p:contentPart>
        </mc:Choice>
        <mc:Fallback xmlns="">
          <p:pic>
            <p:nvPicPr>
              <p:cNvPr id="1043" name="Ink 10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4868832"/>
                <a:ext cx="36000" cy="32709"/>
              </a:xfrm>
              <a:prstGeom prst="rect">
                <a:avLst/>
              </a:prstGeom>
            </p:spPr>
          </p:pic>
        </mc:Fallback>
      </mc:AlternateContent>
      <p:sp>
        <p:nvSpPr>
          <p:cNvPr id="104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7952" y="4527708"/>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633A3C-61BB-8515-19DD-9D265F2E80D9}"/>
              </a:ext>
            </a:extLst>
          </p:cNvPr>
          <p:cNvSpPr>
            <a:spLocks noGrp="1"/>
          </p:cNvSpPr>
          <p:nvPr>
            <p:ph idx="1"/>
          </p:nvPr>
        </p:nvSpPr>
        <p:spPr>
          <a:xfrm>
            <a:off x="4505512" y="4429410"/>
            <a:ext cx="3177928" cy="2161592"/>
          </a:xfrm>
        </p:spPr>
        <p:txBody>
          <a:bodyPr anchor="ctr">
            <a:normAutofit lnSpcReduction="10000"/>
          </a:bodyPr>
          <a:lstStyle/>
          <a:p>
            <a:r>
              <a:rPr lang="en-US" b="1" dirty="0"/>
              <a:t>Avoid scribbling/quickly drawn lines!</a:t>
            </a:r>
          </a:p>
          <a:p>
            <a:r>
              <a:rPr lang="en-US" b="1" dirty="0"/>
              <a:t>Consider varying thickness</a:t>
            </a:r>
          </a:p>
          <a:p>
            <a:r>
              <a:rPr lang="en-US" b="1" dirty="0"/>
              <a:t>Try different </a:t>
            </a:r>
            <a:r>
              <a:rPr lang="en-US" b="1" u="sng" dirty="0">
                <a:effectLst>
                  <a:outerShdw blurRad="38100" dist="38100" dir="2700000" algn="tl">
                    <a:srgbClr val="000000">
                      <a:alpha val="43137"/>
                    </a:srgbClr>
                  </a:outerShdw>
                </a:effectLst>
              </a:rPr>
              <a:t>patterns</a:t>
            </a:r>
          </a:p>
        </p:txBody>
      </p:sp>
      <p:pic>
        <p:nvPicPr>
          <p:cNvPr id="1032" name="Picture 8">
            <a:extLst>
              <a:ext uri="{FF2B5EF4-FFF2-40B4-BE49-F238E27FC236}">
                <a16:creationId xmlns:a16="http://schemas.microsoft.com/office/drawing/2014/main" id="{C1852265-35BB-204B-2569-78D3F3BA6B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5230" y="164592"/>
            <a:ext cx="3157491" cy="408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1F686E-F628-E4D5-1E63-2C4746DF171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07036" y="164592"/>
            <a:ext cx="3177928" cy="4087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y yin yang zentangle ~ the good in the bad, the bad in the good ...">
            <a:extLst>
              <a:ext uri="{FF2B5EF4-FFF2-40B4-BE49-F238E27FC236}">
                <a16:creationId xmlns:a16="http://schemas.microsoft.com/office/drawing/2014/main" id="{FB1E195A-28D7-6B03-0857-6B394247764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177784" y="288036"/>
            <a:ext cx="384048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scribble - YouTube">
            <a:extLst>
              <a:ext uri="{FF2B5EF4-FFF2-40B4-BE49-F238E27FC236}">
                <a16:creationId xmlns:a16="http://schemas.microsoft.com/office/drawing/2014/main" id="{FE919202-E070-1389-6D1C-0C8CC882673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767511" y="4416552"/>
            <a:ext cx="4040440" cy="2272748"/>
          </a:xfrm>
          <a:custGeom>
            <a:avLst/>
            <a:gdLst>
              <a:gd name="connsiteX0" fmla="*/ 0 w 4040440"/>
              <a:gd name="connsiteY0" fmla="*/ 0 h 2272748"/>
              <a:gd name="connsiteX1" fmla="*/ 713811 w 4040440"/>
              <a:gd name="connsiteY1" fmla="*/ 0 h 2272748"/>
              <a:gd name="connsiteX2" fmla="*/ 1427622 w 4040440"/>
              <a:gd name="connsiteY2" fmla="*/ 0 h 2272748"/>
              <a:gd name="connsiteX3" fmla="*/ 1979816 w 4040440"/>
              <a:gd name="connsiteY3" fmla="*/ 0 h 2272748"/>
              <a:gd name="connsiteX4" fmla="*/ 2734031 w 4040440"/>
              <a:gd name="connsiteY4" fmla="*/ 0 h 2272748"/>
              <a:gd name="connsiteX5" fmla="*/ 3447842 w 4040440"/>
              <a:gd name="connsiteY5" fmla="*/ 0 h 2272748"/>
              <a:gd name="connsiteX6" fmla="*/ 4040440 w 4040440"/>
              <a:gd name="connsiteY6" fmla="*/ 0 h 2272748"/>
              <a:gd name="connsiteX7" fmla="*/ 4040440 w 4040440"/>
              <a:gd name="connsiteY7" fmla="*/ 545460 h 2272748"/>
              <a:gd name="connsiteX8" fmla="*/ 4040440 w 4040440"/>
              <a:gd name="connsiteY8" fmla="*/ 1068192 h 2272748"/>
              <a:gd name="connsiteX9" fmla="*/ 4040440 w 4040440"/>
              <a:gd name="connsiteY9" fmla="*/ 1590924 h 2272748"/>
              <a:gd name="connsiteX10" fmla="*/ 4040440 w 4040440"/>
              <a:gd name="connsiteY10" fmla="*/ 2272748 h 2272748"/>
              <a:gd name="connsiteX11" fmla="*/ 3488247 w 4040440"/>
              <a:gd name="connsiteY11" fmla="*/ 2272748 h 2272748"/>
              <a:gd name="connsiteX12" fmla="*/ 2734031 w 4040440"/>
              <a:gd name="connsiteY12" fmla="*/ 2272748 h 2272748"/>
              <a:gd name="connsiteX13" fmla="*/ 2181838 w 4040440"/>
              <a:gd name="connsiteY13" fmla="*/ 2272748 h 2272748"/>
              <a:gd name="connsiteX14" fmla="*/ 1508431 w 4040440"/>
              <a:gd name="connsiteY14" fmla="*/ 2272748 h 2272748"/>
              <a:gd name="connsiteX15" fmla="*/ 956237 w 4040440"/>
              <a:gd name="connsiteY15" fmla="*/ 2272748 h 2272748"/>
              <a:gd name="connsiteX16" fmla="*/ 0 w 4040440"/>
              <a:gd name="connsiteY16" fmla="*/ 2272748 h 2272748"/>
              <a:gd name="connsiteX17" fmla="*/ 0 w 4040440"/>
              <a:gd name="connsiteY17" fmla="*/ 1659106 h 2272748"/>
              <a:gd name="connsiteX18" fmla="*/ 0 w 4040440"/>
              <a:gd name="connsiteY18" fmla="*/ 1113647 h 2272748"/>
              <a:gd name="connsiteX19" fmla="*/ 0 w 4040440"/>
              <a:gd name="connsiteY19" fmla="*/ 590914 h 2272748"/>
              <a:gd name="connsiteX20" fmla="*/ 0 w 4040440"/>
              <a:gd name="connsiteY20" fmla="*/ 0 h 227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0440" h="2272748" extrusionOk="0">
                <a:moveTo>
                  <a:pt x="0" y="0"/>
                </a:moveTo>
                <a:cubicBezTo>
                  <a:pt x="249694" y="567"/>
                  <a:pt x="386780" y="-12712"/>
                  <a:pt x="713811" y="0"/>
                </a:cubicBezTo>
                <a:cubicBezTo>
                  <a:pt x="1040842" y="12712"/>
                  <a:pt x="1159546" y="-25355"/>
                  <a:pt x="1427622" y="0"/>
                </a:cubicBezTo>
                <a:cubicBezTo>
                  <a:pt x="1695698" y="25355"/>
                  <a:pt x="1818865" y="-6357"/>
                  <a:pt x="1979816" y="0"/>
                </a:cubicBezTo>
                <a:cubicBezTo>
                  <a:pt x="2140767" y="6357"/>
                  <a:pt x="2529255" y="13823"/>
                  <a:pt x="2734031" y="0"/>
                </a:cubicBezTo>
                <a:cubicBezTo>
                  <a:pt x="2938808" y="-13823"/>
                  <a:pt x="3238788" y="-8694"/>
                  <a:pt x="3447842" y="0"/>
                </a:cubicBezTo>
                <a:cubicBezTo>
                  <a:pt x="3656896" y="8694"/>
                  <a:pt x="3834774" y="20555"/>
                  <a:pt x="4040440" y="0"/>
                </a:cubicBezTo>
                <a:cubicBezTo>
                  <a:pt x="4027980" y="127235"/>
                  <a:pt x="4037452" y="412243"/>
                  <a:pt x="4040440" y="545460"/>
                </a:cubicBezTo>
                <a:cubicBezTo>
                  <a:pt x="4043428" y="678677"/>
                  <a:pt x="4064113" y="812978"/>
                  <a:pt x="4040440" y="1068192"/>
                </a:cubicBezTo>
                <a:cubicBezTo>
                  <a:pt x="4016767" y="1323406"/>
                  <a:pt x="4065894" y="1438340"/>
                  <a:pt x="4040440" y="1590924"/>
                </a:cubicBezTo>
                <a:cubicBezTo>
                  <a:pt x="4014986" y="1743508"/>
                  <a:pt x="4025054" y="2016415"/>
                  <a:pt x="4040440" y="2272748"/>
                </a:cubicBezTo>
                <a:cubicBezTo>
                  <a:pt x="3798970" y="2284662"/>
                  <a:pt x="3640501" y="2296570"/>
                  <a:pt x="3488247" y="2272748"/>
                </a:cubicBezTo>
                <a:cubicBezTo>
                  <a:pt x="3335993" y="2248926"/>
                  <a:pt x="2904521" y="2290955"/>
                  <a:pt x="2734031" y="2272748"/>
                </a:cubicBezTo>
                <a:cubicBezTo>
                  <a:pt x="2563541" y="2254541"/>
                  <a:pt x="2371089" y="2294538"/>
                  <a:pt x="2181838" y="2272748"/>
                </a:cubicBezTo>
                <a:cubicBezTo>
                  <a:pt x="1992587" y="2250958"/>
                  <a:pt x="1777095" y="2290122"/>
                  <a:pt x="1508431" y="2272748"/>
                </a:cubicBezTo>
                <a:cubicBezTo>
                  <a:pt x="1239767" y="2255374"/>
                  <a:pt x="1231328" y="2293041"/>
                  <a:pt x="956237" y="2272748"/>
                </a:cubicBezTo>
                <a:cubicBezTo>
                  <a:pt x="681146" y="2252455"/>
                  <a:pt x="338742" y="2285611"/>
                  <a:pt x="0" y="2272748"/>
                </a:cubicBezTo>
                <a:cubicBezTo>
                  <a:pt x="4309" y="1969583"/>
                  <a:pt x="-30580" y="1796774"/>
                  <a:pt x="0" y="1659106"/>
                </a:cubicBezTo>
                <a:cubicBezTo>
                  <a:pt x="30580" y="1521438"/>
                  <a:pt x="14512" y="1350924"/>
                  <a:pt x="0" y="1113647"/>
                </a:cubicBezTo>
                <a:cubicBezTo>
                  <a:pt x="-14512" y="876370"/>
                  <a:pt x="21604" y="716485"/>
                  <a:pt x="0" y="590914"/>
                </a:cubicBezTo>
                <a:cubicBezTo>
                  <a:pt x="-21604" y="465343"/>
                  <a:pt x="28427" y="248836"/>
                  <a:pt x="0" y="0"/>
                </a:cubicBezTo>
                <a:close/>
              </a:path>
            </a:pathLst>
          </a:custGeom>
          <a:noFill/>
          <a:ln w="57150">
            <a:solidFill>
              <a:srgbClr val="E4650E"/>
            </a:solidFill>
            <a:extLst>
              <a:ext uri="{C807C97D-BFC1-408E-A445-0C87EB9F89A2}">
                <ask:lineSketchStyleProps xmlns:ask="http://schemas.microsoft.com/office/drawing/2018/sketchyshapes" sd="110033365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16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A black and white drawing of circles&#10;&#10;Description automatically generated">
            <a:extLst>
              <a:ext uri="{FF2B5EF4-FFF2-40B4-BE49-F238E27FC236}">
                <a16:creationId xmlns:a16="http://schemas.microsoft.com/office/drawing/2014/main" id="{DA9B873C-8EEE-F5AE-4459-8425A2DDC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03" r="-2" b="1147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5E7391-AA77-0BF5-EA0A-B2877E622912}"/>
              </a:ext>
            </a:extLst>
          </p:cNvPr>
          <p:cNvPicPr>
            <a:picLocks noChangeAspect="1"/>
          </p:cNvPicPr>
          <p:nvPr/>
        </p:nvPicPr>
        <p:blipFill rotWithShape="1">
          <a:blip r:embed="rId3"/>
          <a:srcRect l="1612" r="56727"/>
          <a:stretch/>
        </p:blipFill>
        <p:spPr>
          <a:xfrm>
            <a:off x="3048" y="1738812"/>
            <a:ext cx="5162551" cy="5119188"/>
          </a:xfrm>
          <a:prstGeom prst="rect">
            <a:avLst/>
          </a:prstGeom>
        </p:spPr>
      </p:pic>
      <p:pic>
        <p:nvPicPr>
          <p:cNvPr id="6" name="Picture 5">
            <a:extLst>
              <a:ext uri="{FF2B5EF4-FFF2-40B4-BE49-F238E27FC236}">
                <a16:creationId xmlns:a16="http://schemas.microsoft.com/office/drawing/2014/main" id="{447521EB-7CFB-76FD-AEC8-BA469BAB6CA3}"/>
              </a:ext>
            </a:extLst>
          </p:cNvPr>
          <p:cNvPicPr>
            <a:picLocks noChangeAspect="1"/>
          </p:cNvPicPr>
          <p:nvPr/>
        </p:nvPicPr>
        <p:blipFill rotWithShape="1">
          <a:blip r:embed="rId4"/>
          <a:srcRect r="61048"/>
          <a:stretch/>
        </p:blipFill>
        <p:spPr>
          <a:xfrm>
            <a:off x="-4417" y="0"/>
            <a:ext cx="4701430" cy="1790950"/>
          </a:xfrm>
          <a:prstGeom prst="rect">
            <a:avLst/>
          </a:prstGeom>
        </p:spPr>
      </p:pic>
      <p:pic>
        <p:nvPicPr>
          <p:cNvPr id="2" name="Picture 2" descr="Zentangles - Sarah Western">
            <a:extLst>
              <a:ext uri="{FF2B5EF4-FFF2-40B4-BE49-F238E27FC236}">
                <a16:creationId xmlns:a16="http://schemas.microsoft.com/office/drawing/2014/main" id="{04DA4EE9-0736-05DF-124A-4A5E7FE5D8B4}"/>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 t="11598" r="42341" b="15568"/>
          <a:stretch/>
        </p:blipFill>
        <p:spPr bwMode="auto">
          <a:xfrm>
            <a:off x="5161026" y="0"/>
            <a:ext cx="702792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782FACE-4AA0-799B-E811-72F8C105E319}"/>
              </a:ext>
            </a:extLst>
          </p:cNvPr>
          <p:cNvPicPr>
            <a:picLocks noChangeAspect="1"/>
          </p:cNvPicPr>
          <p:nvPr/>
        </p:nvPicPr>
        <p:blipFill>
          <a:blip r:embed="rId6"/>
          <a:stretch>
            <a:fillRect/>
          </a:stretch>
        </p:blipFill>
        <p:spPr>
          <a:xfrm>
            <a:off x="3128160" y="416507"/>
            <a:ext cx="1019317" cy="762106"/>
          </a:xfrm>
          <a:prstGeom prst="rect">
            <a:avLst/>
          </a:prstGeom>
        </p:spPr>
      </p:pic>
      <p:pic>
        <p:nvPicPr>
          <p:cNvPr id="10" name="Picture 9">
            <a:extLst>
              <a:ext uri="{FF2B5EF4-FFF2-40B4-BE49-F238E27FC236}">
                <a16:creationId xmlns:a16="http://schemas.microsoft.com/office/drawing/2014/main" id="{BE57CE5C-D64D-1C64-26CF-7F916DF725C7}"/>
              </a:ext>
            </a:extLst>
          </p:cNvPr>
          <p:cNvPicPr>
            <a:picLocks noChangeAspect="1"/>
          </p:cNvPicPr>
          <p:nvPr/>
        </p:nvPicPr>
        <p:blipFill>
          <a:blip r:embed="rId7"/>
          <a:stretch>
            <a:fillRect/>
          </a:stretch>
        </p:blipFill>
        <p:spPr>
          <a:xfrm>
            <a:off x="4109914" y="144545"/>
            <a:ext cx="827846" cy="1449722"/>
          </a:xfrm>
          <a:prstGeom prst="rect">
            <a:avLst/>
          </a:prstGeom>
        </p:spPr>
      </p:pic>
    </p:spTree>
    <p:extLst>
      <p:ext uri="{BB962C8B-B14F-4D97-AF65-F5344CB8AC3E}">
        <p14:creationId xmlns:p14="http://schemas.microsoft.com/office/powerpoint/2010/main" val="178669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FEEE-127D-8FFE-47B6-EBC219A511DD}"/>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B693D9A9-7B3A-0C69-AFBA-EB8D2B3606F8}"/>
              </a:ext>
            </a:extLst>
          </p:cNvPr>
          <p:cNvSpPr/>
          <p:nvPr/>
        </p:nvSpPr>
        <p:spPr>
          <a:xfrm>
            <a:off x="0" y="0"/>
            <a:ext cx="12192000" cy="2075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nice example of negative space used to create a powerfully contrasted ...">
            <a:extLst>
              <a:ext uri="{FF2B5EF4-FFF2-40B4-BE49-F238E27FC236}">
                <a16:creationId xmlns:a16="http://schemas.microsoft.com/office/drawing/2014/main" id="{B652F2CB-99B5-ECB5-943F-038B9E47E8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r="12781" b="2"/>
          <a:stretch/>
        </p:blipFill>
        <p:spPr bwMode="auto">
          <a:xfrm>
            <a:off x="6313088" y="602657"/>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drawing a blank | Elements of art space, Negative space art, Space art ...">
            <a:extLst>
              <a:ext uri="{FF2B5EF4-FFF2-40B4-BE49-F238E27FC236}">
                <a16:creationId xmlns:a16="http://schemas.microsoft.com/office/drawing/2014/main" id="{78018981-A599-E241-860E-E863BDA98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23" y="3041289"/>
            <a:ext cx="3797549" cy="356020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7D971D5-CCFA-8A4F-D34A-F0A769155F61}"/>
              </a:ext>
            </a:extLst>
          </p:cNvPr>
          <p:cNvSpPr txBox="1">
            <a:spLocks/>
          </p:cNvSpPr>
          <p:nvPr/>
        </p:nvSpPr>
        <p:spPr>
          <a:xfrm>
            <a:off x="745000" y="863257"/>
            <a:ext cx="5015638" cy="2075012"/>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spc="-100" dirty="0">
                <a:solidFill>
                  <a:schemeClr val="bg1"/>
                </a:solidFill>
              </a:rPr>
              <a:t>Positive Space </a:t>
            </a:r>
            <a:r>
              <a:rPr lang="en-US" sz="5600" spc="-100" dirty="0"/>
              <a:t>Negative </a:t>
            </a:r>
            <a:r>
              <a:rPr lang="en-US" sz="5600" b="1" spc="-100" dirty="0" err="1"/>
              <a:t>negative</a:t>
            </a:r>
            <a:r>
              <a:rPr lang="en-US" sz="5600" b="1" spc="-100" dirty="0"/>
              <a:t> Space</a:t>
            </a:r>
          </a:p>
        </p:txBody>
      </p:sp>
    </p:spTree>
    <p:extLst>
      <p:ext uri="{BB962C8B-B14F-4D97-AF65-F5344CB8AC3E}">
        <p14:creationId xmlns:p14="http://schemas.microsoft.com/office/powerpoint/2010/main" val="233206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E0264B3-C274-0545-186E-DC4C87405D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32"/>
          <a:stretch/>
        </p:blipFill>
        <p:spPr bwMode="auto">
          <a:xfrm rot="10800000">
            <a:off x="6858000" y="0"/>
            <a:ext cx="53264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653E8E5-E7E1-3426-3FAC-177107234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4E52A0-9483-4966-B540-5528F9194A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4C9A55-60A2-B8C6-C86F-22744028E477}"/>
              </a:ext>
            </a:extLst>
          </p:cNvPr>
          <p:cNvSpPr>
            <a:spLocks noGrp="1"/>
          </p:cNvSpPr>
          <p:nvPr>
            <p:ph idx="1"/>
          </p:nvPr>
        </p:nvSpPr>
        <p:spPr/>
        <p:txBody>
          <a:bodyPr/>
          <a:lstStyle/>
          <a:p>
            <a:endParaRPr lang="en-US" dirty="0"/>
          </a:p>
        </p:txBody>
      </p:sp>
      <p:sp>
        <p:nvSpPr>
          <p:cNvPr id="5" name="Rectangle 4">
            <a:extLst>
              <a:ext uri="{FF2B5EF4-FFF2-40B4-BE49-F238E27FC236}">
                <a16:creationId xmlns:a16="http://schemas.microsoft.com/office/drawing/2014/main" id="{BA22CB0B-2546-DB4D-976D-71A24EAD14CA}"/>
              </a:ext>
            </a:extLst>
          </p:cNvPr>
          <p:cNvSpPr/>
          <p:nvPr/>
        </p:nvSpPr>
        <p:spPr>
          <a:xfrm>
            <a:off x="0" y="0"/>
            <a:ext cx="12192000" cy="2075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nice example of negative space used to create a powerfully contrasted ...">
            <a:extLst>
              <a:ext uri="{FF2B5EF4-FFF2-40B4-BE49-F238E27FC236}">
                <a16:creationId xmlns:a16="http://schemas.microsoft.com/office/drawing/2014/main" id="{68917318-E66F-1593-188B-82AEE5337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8" r="12781" b="2"/>
          <a:stretch/>
        </p:blipFill>
        <p:spPr bwMode="auto">
          <a:xfrm>
            <a:off x="6313088" y="602657"/>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drawing a blank | Elements of art space, Negative space art, Space art ...">
            <a:extLst>
              <a:ext uri="{FF2B5EF4-FFF2-40B4-BE49-F238E27FC236}">
                <a16:creationId xmlns:a16="http://schemas.microsoft.com/office/drawing/2014/main" id="{28D56FB6-396E-2032-F839-C83700429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23" y="3041289"/>
            <a:ext cx="3797549" cy="356020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6EAF8F5-A2EA-B390-BFF3-2049421FFC7A}"/>
              </a:ext>
            </a:extLst>
          </p:cNvPr>
          <p:cNvSpPr txBox="1">
            <a:spLocks/>
          </p:cNvSpPr>
          <p:nvPr/>
        </p:nvSpPr>
        <p:spPr>
          <a:xfrm>
            <a:off x="745000" y="863257"/>
            <a:ext cx="5015638" cy="2075012"/>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spc="-100" dirty="0">
                <a:solidFill>
                  <a:schemeClr val="bg1"/>
                </a:solidFill>
              </a:rPr>
              <a:t>Positive Space </a:t>
            </a:r>
            <a:r>
              <a:rPr lang="en-US" sz="5600" spc="-100" dirty="0"/>
              <a:t>Negative </a:t>
            </a:r>
            <a:r>
              <a:rPr lang="en-US" sz="5600" b="1" spc="-100" dirty="0" err="1">
                <a:highlight>
                  <a:srgbClr val="C0C0C0"/>
                </a:highlight>
              </a:rPr>
              <a:t>negative</a:t>
            </a:r>
            <a:r>
              <a:rPr lang="en-US" sz="5600" b="1" spc="-100" dirty="0">
                <a:highlight>
                  <a:srgbClr val="C0C0C0"/>
                </a:highlight>
              </a:rPr>
              <a:t> Space + Lines…</a:t>
            </a:r>
          </a:p>
        </p:txBody>
      </p:sp>
      <p:pic>
        <p:nvPicPr>
          <p:cNvPr id="12" name="Picture 11">
            <a:extLst>
              <a:ext uri="{FF2B5EF4-FFF2-40B4-BE49-F238E27FC236}">
                <a16:creationId xmlns:a16="http://schemas.microsoft.com/office/drawing/2014/main" id="{73F54828-0B06-176A-85D5-F858791988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8" b="95880" l="9931" r="89607">
                        <a14:foregroundMark x1="29561" y1="84831" x2="27252" y2="94195"/>
                        <a14:foregroundMark x1="27252" y1="94195" x2="41801" y2="96067"/>
                        <a14:foregroundMark x1="41801" y1="96067" x2="32102" y2="86142"/>
                        <a14:foregroundMark x1="32102" y1="86142" x2="29099" y2="85581"/>
                        <a14:foregroundMark x1="22171" y1="15543" x2="21478" y2="5993"/>
                        <a14:foregroundMark x1="21478" y1="5993" x2="35104" y2="749"/>
                        <a14:foregroundMark x1="35104" y1="749" x2="48037" y2="1498"/>
                        <a14:foregroundMark x1="48037" y1="1498" x2="29792" y2="14981"/>
                        <a14:foregroundMark x1="29792" y1="14981" x2="21247" y2="14794"/>
                      </a14:backgroundRemoval>
                    </a14:imgEffect>
                  </a14:imgLayer>
                </a14:imgProps>
              </a:ext>
            </a:extLst>
          </a:blip>
          <a:stretch>
            <a:fillRect/>
          </a:stretch>
        </p:blipFill>
        <p:spPr>
          <a:xfrm>
            <a:off x="7079959" y="694378"/>
            <a:ext cx="4124325" cy="5086350"/>
          </a:xfrm>
          <a:prstGeom prst="rect">
            <a:avLst/>
          </a:prstGeom>
        </p:spPr>
      </p:pic>
      <p:sp>
        <p:nvSpPr>
          <p:cNvPr id="13" name="Rectangle 12">
            <a:extLst>
              <a:ext uri="{FF2B5EF4-FFF2-40B4-BE49-F238E27FC236}">
                <a16:creationId xmlns:a16="http://schemas.microsoft.com/office/drawing/2014/main" id="{FC47E33D-BDF8-F4B4-BCD9-99D29C5E7589}"/>
              </a:ext>
            </a:extLst>
          </p:cNvPr>
          <p:cNvSpPr/>
          <p:nvPr/>
        </p:nvSpPr>
        <p:spPr>
          <a:xfrm>
            <a:off x="6991350" y="274713"/>
            <a:ext cx="2533650" cy="450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560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13" name="Rectangle 2112">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92CFF-8C93-057F-1B4E-3C2EAB88EE3B}"/>
              </a:ext>
            </a:extLst>
          </p:cNvPr>
          <p:cNvSpPr>
            <a:spLocks noGrp="1"/>
          </p:cNvSpPr>
          <p:nvPr>
            <p:ph type="title"/>
          </p:nvPr>
        </p:nvSpPr>
        <p:spPr>
          <a:xfrm>
            <a:off x="6187440" y="295275"/>
            <a:ext cx="5361432" cy="1904999"/>
          </a:xfrm>
        </p:spPr>
        <p:txBody>
          <a:bodyPr vert="horz" lIns="91440" tIns="45720" rIns="91440" bIns="45720" rtlCol="0" anchor="ctr">
            <a:normAutofit fontScale="90000"/>
          </a:bodyPr>
          <a:lstStyle/>
          <a:p>
            <a:pPr algn="ctr" defTabSz="914400"/>
            <a:r>
              <a:rPr lang="en-US" sz="6000" b="1" dirty="0"/>
              <a:t>PROJECT 2: Japanese Notan</a:t>
            </a:r>
          </a:p>
        </p:txBody>
      </p:sp>
      <p:pic>
        <p:nvPicPr>
          <p:cNvPr id="2056" name="Picture 8" descr="Notan w technice Zentangle® | Elementary art projects, Elementary art ...">
            <a:extLst>
              <a:ext uri="{FF2B5EF4-FFF2-40B4-BE49-F238E27FC236}">
                <a16:creationId xmlns:a16="http://schemas.microsoft.com/office/drawing/2014/main" id="{C4B6F168-3FD5-B820-6F55-29DA440F9D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1" t="-2662" r="-3381" b="-1"/>
          <a:stretch/>
        </p:blipFill>
        <p:spPr bwMode="auto">
          <a:xfrm>
            <a:off x="20" y="1"/>
            <a:ext cx="5544951" cy="6858002"/>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Middle School Art Projects, Art Lessons Middle School, High School Art ...">
            <a:extLst>
              <a:ext uri="{FF2B5EF4-FFF2-40B4-BE49-F238E27FC236}">
                <a16:creationId xmlns:a16="http://schemas.microsoft.com/office/drawing/2014/main" id="{3368F79D-CF3C-77A4-355F-56B984569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23" r="-3" b="-3"/>
          <a:stretch/>
        </p:blipFill>
        <p:spPr bwMode="auto">
          <a:xfrm>
            <a:off x="5863486" y="2359038"/>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891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0" name="Rectangle 104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9388D-6592-9AF9-7C77-14A7DC89CF30}"/>
              </a:ext>
            </a:extLst>
          </p:cNvPr>
          <p:cNvSpPr>
            <a:spLocks noGrp="1"/>
          </p:cNvSpPr>
          <p:nvPr>
            <p:ph type="title"/>
          </p:nvPr>
        </p:nvSpPr>
        <p:spPr>
          <a:xfrm>
            <a:off x="640080" y="721103"/>
            <a:ext cx="6894576" cy="1655064"/>
          </a:xfrm>
        </p:spPr>
        <p:txBody>
          <a:bodyPr anchor="b">
            <a:normAutofit/>
          </a:bodyPr>
          <a:lstStyle/>
          <a:p>
            <a:r>
              <a:rPr lang="en-US" sz="7200" dirty="0"/>
              <a:t>Project 2 - Japanese Notan</a:t>
            </a:r>
          </a:p>
        </p:txBody>
      </p:sp>
      <p:sp>
        <p:nvSpPr>
          <p:cNvPr id="1052"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A71626-E06E-754E-D893-531C6F2578F3}"/>
              </a:ext>
            </a:extLst>
          </p:cNvPr>
          <p:cNvSpPr>
            <a:spLocks noGrp="1"/>
          </p:cNvSpPr>
          <p:nvPr>
            <p:ph idx="1"/>
          </p:nvPr>
        </p:nvSpPr>
        <p:spPr>
          <a:xfrm>
            <a:off x="640080" y="2706624"/>
            <a:ext cx="6894576" cy="4096512"/>
          </a:xfrm>
        </p:spPr>
        <p:txBody>
          <a:bodyPr>
            <a:normAutofit/>
          </a:bodyPr>
          <a:lstStyle/>
          <a:p>
            <a:pPr marL="0" indent="0">
              <a:lnSpc>
                <a:spcPct val="100000"/>
              </a:lnSpc>
              <a:buNone/>
            </a:pPr>
            <a:r>
              <a:rPr lang="en-US" sz="2600" dirty="0">
                <a:latin typeface="Calibri" panose="020F0502020204030204" pitchFamily="34" charset="0"/>
                <a:cs typeface="Calibri" panose="020F0502020204030204" pitchFamily="34" charset="0"/>
              </a:rPr>
              <a:t>Step 1: Using a pencil, carefully draw one of the 3 images from your thumbnails.</a:t>
            </a:r>
          </a:p>
          <a:p>
            <a:pPr marL="0" indent="0">
              <a:lnSpc>
                <a:spcPct val="100000"/>
              </a:lnSpc>
              <a:buNone/>
            </a:pPr>
            <a:r>
              <a:rPr lang="en-US" sz="2600" dirty="0">
                <a:latin typeface="Calibri" panose="020F0502020204030204" pitchFamily="34" charset="0"/>
                <a:cs typeface="Calibri" panose="020F0502020204030204" pitchFamily="34" charset="0"/>
              </a:rPr>
              <a:t>Step 2: </a:t>
            </a:r>
            <a:r>
              <a:rPr lang="en-US" sz="2600" b="1" dirty="0">
                <a:latin typeface="Calibri" panose="020F0502020204030204" pitchFamily="34" charset="0"/>
                <a:cs typeface="Calibri" panose="020F0502020204030204" pitchFamily="34" charset="0"/>
              </a:rPr>
              <a:t>Checkpoint with me</a:t>
            </a:r>
          </a:p>
          <a:p>
            <a:pPr marL="0" indent="0">
              <a:lnSpc>
                <a:spcPct val="100000"/>
              </a:lnSpc>
              <a:buNone/>
            </a:pPr>
            <a:r>
              <a:rPr lang="en-US" sz="2600" dirty="0">
                <a:latin typeface="Calibri" panose="020F0502020204030204" pitchFamily="34" charset="0"/>
                <a:cs typeface="Calibri" panose="020F0502020204030204" pitchFamily="34" charset="0"/>
              </a:rPr>
              <a:t>Step 3: Cut out the silhouette of the image, NO PIECES SHOULD BE THROWN AWAY!!!</a:t>
            </a:r>
          </a:p>
          <a:p>
            <a:pPr marL="0" indent="0">
              <a:lnSpc>
                <a:spcPct val="100000"/>
              </a:lnSpc>
              <a:buNone/>
            </a:pPr>
            <a:r>
              <a:rPr lang="en-US" sz="2600" dirty="0">
                <a:latin typeface="Calibri" panose="020F0502020204030204" pitchFamily="34" charset="0"/>
                <a:cs typeface="Calibri" panose="020F0502020204030204" pitchFamily="34" charset="0"/>
              </a:rPr>
              <a:t>Step 4: </a:t>
            </a:r>
            <a:r>
              <a:rPr lang="en-US" sz="2600" b="1" dirty="0">
                <a:latin typeface="Calibri" panose="020F0502020204030204" pitchFamily="34" charset="0"/>
                <a:cs typeface="Calibri" panose="020F0502020204030204" pitchFamily="34" charset="0"/>
              </a:rPr>
              <a:t>Checkpoint with me</a:t>
            </a:r>
          </a:p>
          <a:p>
            <a:pPr marL="0" indent="0">
              <a:lnSpc>
                <a:spcPct val="100000"/>
              </a:lnSpc>
              <a:buNone/>
            </a:pPr>
            <a:r>
              <a:rPr lang="en-US" sz="2600" dirty="0">
                <a:latin typeface="Calibri" panose="020F0502020204030204" pitchFamily="34" charset="0"/>
                <a:cs typeface="Calibri" panose="020F0502020204030204" pitchFamily="34" charset="0"/>
              </a:rPr>
              <a:t>Step 5: Using glue sticks, glue down the image.</a:t>
            </a:r>
          </a:p>
          <a:p>
            <a:pPr marL="0" indent="0">
              <a:lnSpc>
                <a:spcPct val="100000"/>
              </a:lnSpc>
              <a:buNone/>
            </a:pPr>
            <a:r>
              <a:rPr lang="en-US" sz="2600" b="1" dirty="0">
                <a:latin typeface="Calibri" panose="020F0502020204030204" pitchFamily="34" charset="0"/>
                <a:cs typeface="Calibri" panose="020F0502020204030204" pitchFamily="34" charset="0"/>
              </a:rPr>
              <a:t>                     </a:t>
            </a:r>
            <a:r>
              <a:rPr lang="en-US" sz="2600" b="1" u="sng" dirty="0">
                <a:latin typeface="Calibri" panose="020F0502020204030204" pitchFamily="34" charset="0"/>
                <a:cs typeface="Calibri" panose="020F0502020204030204" pitchFamily="34" charset="0"/>
              </a:rPr>
              <a:t>Ask me how to center it!</a:t>
            </a:r>
          </a:p>
        </p:txBody>
      </p:sp>
      <p:pic>
        <p:nvPicPr>
          <p:cNvPr id="1026" name="Picture 2" descr="Zentangle Kachel mit Notan | ゼンタングル">
            <a:extLst>
              <a:ext uri="{FF2B5EF4-FFF2-40B4-BE49-F238E27FC236}">
                <a16:creationId xmlns:a16="http://schemas.microsoft.com/office/drawing/2014/main" id="{06C54C70-3036-B880-1A9F-1E5F85A48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 t="106" r="-227" b="238"/>
          <a:stretch/>
        </p:blipFill>
        <p:spPr bwMode="auto">
          <a:xfrm>
            <a:off x="8174735" y="3032760"/>
            <a:ext cx="3495809" cy="34838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rtwork inspiration: Zentangle hummingbird ... notan: positive ...">
            <a:extLst>
              <a:ext uri="{FF2B5EF4-FFF2-40B4-BE49-F238E27FC236}">
                <a16:creationId xmlns:a16="http://schemas.microsoft.com/office/drawing/2014/main" id="{F647EA89-B96C-A2DB-407B-E8388F4E371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l="388" b="2"/>
          <a:stretch/>
        </p:blipFill>
        <p:spPr bwMode="auto">
          <a:xfrm>
            <a:off x="8174735" y="341376"/>
            <a:ext cx="3495809" cy="2414518"/>
          </a:xfrm>
          <a:prstGeom prst="rect">
            <a:avLst/>
          </a:prstGeom>
          <a:noFill/>
        </p:spPr>
      </p:pic>
    </p:spTree>
    <p:extLst>
      <p:ext uri="{BB962C8B-B14F-4D97-AF65-F5344CB8AC3E}">
        <p14:creationId xmlns:p14="http://schemas.microsoft.com/office/powerpoint/2010/main" val="121511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lack Cat Mousing - Original Hand Pulled Linocut Print Woodcuts Prints ...">
            <a:extLst>
              <a:ext uri="{FF2B5EF4-FFF2-40B4-BE49-F238E27FC236}">
                <a16:creationId xmlns:a16="http://schemas.microsoft.com/office/drawing/2014/main" id="{298EA58D-0447-7AFF-8F8C-2AF1D5349F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78" t="12792" r="14365" b="16322"/>
          <a:stretch/>
        </p:blipFill>
        <p:spPr bwMode="auto">
          <a:xfrm>
            <a:off x="7845171" y="0"/>
            <a:ext cx="1676400" cy="216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n on Linocut">
            <a:extLst>
              <a:ext uri="{FF2B5EF4-FFF2-40B4-BE49-F238E27FC236}">
                <a16:creationId xmlns:a16="http://schemas.microsoft.com/office/drawing/2014/main" id="{E32C8AC4-A9FB-C402-07C3-907B019D28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04285">
            <a:off x="9522217" y="-90171"/>
            <a:ext cx="2663190" cy="2663190"/>
          </a:xfrm>
          <a:prstGeom prst="rect">
            <a:avLst/>
          </a:prstGeom>
          <a:noFill/>
          <a:ln>
            <a:noFill/>
          </a:ln>
        </p:spPr>
      </p:pic>
      <p:sp>
        <p:nvSpPr>
          <p:cNvPr id="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E91F0"/>
          </a:solidFill>
          <a:ln w="38100" cap="rnd">
            <a:solidFill>
              <a:srgbClr val="3E91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AB0F06-AABF-0B1D-0B75-CEBB9D49C5F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t="-2" r="269" b="5"/>
          <a:stretch/>
        </p:blipFill>
        <p:spPr>
          <a:xfrm>
            <a:off x="123825" y="381000"/>
            <a:ext cx="6571113" cy="631384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0" name="Content Placeholder 2">
            <a:extLst>
              <a:ext uri="{FF2B5EF4-FFF2-40B4-BE49-F238E27FC236}">
                <a16:creationId xmlns:a16="http://schemas.microsoft.com/office/drawing/2014/main" id="{3DA79EFC-2C6A-BB10-F3C0-78B2AE8DED65}"/>
              </a:ext>
            </a:extLst>
          </p:cNvPr>
          <p:cNvSpPr>
            <a:spLocks noGrp="1"/>
          </p:cNvSpPr>
          <p:nvPr>
            <p:ph idx="1"/>
          </p:nvPr>
        </p:nvSpPr>
        <p:spPr>
          <a:xfrm>
            <a:off x="6694938" y="2071316"/>
            <a:ext cx="4896076" cy="4405684"/>
          </a:xfrm>
          <a:custGeom>
            <a:avLst/>
            <a:gdLst>
              <a:gd name="connsiteX0" fmla="*/ 0 w 4896076"/>
              <a:gd name="connsiteY0" fmla="*/ 0 h 4405684"/>
              <a:gd name="connsiteX1" fmla="*/ 797361 w 4896076"/>
              <a:gd name="connsiteY1" fmla="*/ 0 h 4405684"/>
              <a:gd name="connsiteX2" fmla="*/ 1398879 w 4896076"/>
              <a:gd name="connsiteY2" fmla="*/ 0 h 4405684"/>
              <a:gd name="connsiteX3" fmla="*/ 2049358 w 4896076"/>
              <a:gd name="connsiteY3" fmla="*/ 0 h 4405684"/>
              <a:gd name="connsiteX4" fmla="*/ 2846718 w 4896076"/>
              <a:gd name="connsiteY4" fmla="*/ 0 h 4405684"/>
              <a:gd name="connsiteX5" fmla="*/ 3644079 w 4896076"/>
              <a:gd name="connsiteY5" fmla="*/ 0 h 4405684"/>
              <a:gd name="connsiteX6" fmla="*/ 4896076 w 4896076"/>
              <a:gd name="connsiteY6" fmla="*/ 0 h 4405684"/>
              <a:gd name="connsiteX7" fmla="*/ 4896076 w 4896076"/>
              <a:gd name="connsiteY7" fmla="*/ 497213 h 4405684"/>
              <a:gd name="connsiteX8" fmla="*/ 4896076 w 4896076"/>
              <a:gd name="connsiteY8" fmla="*/ 1038483 h 4405684"/>
              <a:gd name="connsiteX9" fmla="*/ 4896076 w 4896076"/>
              <a:gd name="connsiteY9" fmla="*/ 1535696 h 4405684"/>
              <a:gd name="connsiteX10" fmla="*/ 4896076 w 4896076"/>
              <a:gd name="connsiteY10" fmla="*/ 2165079 h 4405684"/>
              <a:gd name="connsiteX11" fmla="*/ 4896076 w 4896076"/>
              <a:gd name="connsiteY11" fmla="*/ 2750406 h 4405684"/>
              <a:gd name="connsiteX12" fmla="*/ 4896076 w 4896076"/>
              <a:gd name="connsiteY12" fmla="*/ 3467903 h 4405684"/>
              <a:gd name="connsiteX13" fmla="*/ 4896076 w 4896076"/>
              <a:gd name="connsiteY13" fmla="*/ 4405684 h 4405684"/>
              <a:gd name="connsiteX14" fmla="*/ 4147676 w 4896076"/>
              <a:gd name="connsiteY14" fmla="*/ 4405684 h 4405684"/>
              <a:gd name="connsiteX15" fmla="*/ 3546158 w 4896076"/>
              <a:gd name="connsiteY15" fmla="*/ 4405684 h 4405684"/>
              <a:gd name="connsiteX16" fmla="*/ 2797758 w 4896076"/>
              <a:gd name="connsiteY16" fmla="*/ 4405684 h 4405684"/>
              <a:gd name="connsiteX17" fmla="*/ 2196240 w 4896076"/>
              <a:gd name="connsiteY17" fmla="*/ 4405684 h 4405684"/>
              <a:gd name="connsiteX18" fmla="*/ 1545761 w 4896076"/>
              <a:gd name="connsiteY18" fmla="*/ 4405684 h 4405684"/>
              <a:gd name="connsiteX19" fmla="*/ 944243 w 4896076"/>
              <a:gd name="connsiteY19" fmla="*/ 4405684 h 4405684"/>
              <a:gd name="connsiteX20" fmla="*/ 0 w 4896076"/>
              <a:gd name="connsiteY20" fmla="*/ 4405684 h 4405684"/>
              <a:gd name="connsiteX21" fmla="*/ 0 w 4896076"/>
              <a:gd name="connsiteY21" fmla="*/ 3864414 h 4405684"/>
              <a:gd name="connsiteX22" fmla="*/ 0 w 4896076"/>
              <a:gd name="connsiteY22" fmla="*/ 3190974 h 4405684"/>
              <a:gd name="connsiteX23" fmla="*/ 0 w 4896076"/>
              <a:gd name="connsiteY23" fmla="*/ 2517534 h 4405684"/>
              <a:gd name="connsiteX24" fmla="*/ 0 w 4896076"/>
              <a:gd name="connsiteY24" fmla="*/ 2020321 h 4405684"/>
              <a:gd name="connsiteX25" fmla="*/ 0 w 4896076"/>
              <a:gd name="connsiteY25" fmla="*/ 1523108 h 4405684"/>
              <a:gd name="connsiteX26" fmla="*/ 0 w 4896076"/>
              <a:gd name="connsiteY26" fmla="*/ 849668 h 4405684"/>
              <a:gd name="connsiteX27" fmla="*/ 0 w 4896076"/>
              <a:gd name="connsiteY27" fmla="*/ 0 h 440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96076" h="4405684" fill="none" extrusionOk="0">
                <a:moveTo>
                  <a:pt x="0" y="0"/>
                </a:moveTo>
                <a:cubicBezTo>
                  <a:pt x="320728" y="-30813"/>
                  <a:pt x="481437" y="-507"/>
                  <a:pt x="797361" y="0"/>
                </a:cubicBezTo>
                <a:cubicBezTo>
                  <a:pt x="1113285" y="507"/>
                  <a:pt x="1243662" y="9761"/>
                  <a:pt x="1398879" y="0"/>
                </a:cubicBezTo>
                <a:cubicBezTo>
                  <a:pt x="1554096" y="-9761"/>
                  <a:pt x="1810735" y="17360"/>
                  <a:pt x="2049358" y="0"/>
                </a:cubicBezTo>
                <a:cubicBezTo>
                  <a:pt x="2287981" y="-17360"/>
                  <a:pt x="2594581" y="11438"/>
                  <a:pt x="2846718" y="0"/>
                </a:cubicBezTo>
                <a:cubicBezTo>
                  <a:pt x="3098855" y="-11438"/>
                  <a:pt x="3270072" y="22172"/>
                  <a:pt x="3644079" y="0"/>
                </a:cubicBezTo>
                <a:cubicBezTo>
                  <a:pt x="4018086" y="-22172"/>
                  <a:pt x="4384614" y="-2373"/>
                  <a:pt x="4896076" y="0"/>
                </a:cubicBezTo>
                <a:cubicBezTo>
                  <a:pt x="4894457" y="192644"/>
                  <a:pt x="4889664" y="375663"/>
                  <a:pt x="4896076" y="497213"/>
                </a:cubicBezTo>
                <a:cubicBezTo>
                  <a:pt x="4902488" y="618763"/>
                  <a:pt x="4890325" y="899925"/>
                  <a:pt x="4896076" y="1038483"/>
                </a:cubicBezTo>
                <a:cubicBezTo>
                  <a:pt x="4901828" y="1177041"/>
                  <a:pt x="4885461" y="1395108"/>
                  <a:pt x="4896076" y="1535696"/>
                </a:cubicBezTo>
                <a:cubicBezTo>
                  <a:pt x="4906691" y="1676284"/>
                  <a:pt x="4869145" y="1984889"/>
                  <a:pt x="4896076" y="2165079"/>
                </a:cubicBezTo>
                <a:cubicBezTo>
                  <a:pt x="4923007" y="2345269"/>
                  <a:pt x="4877819" y="2613333"/>
                  <a:pt x="4896076" y="2750406"/>
                </a:cubicBezTo>
                <a:cubicBezTo>
                  <a:pt x="4914333" y="2887479"/>
                  <a:pt x="4927109" y="3220161"/>
                  <a:pt x="4896076" y="3467903"/>
                </a:cubicBezTo>
                <a:cubicBezTo>
                  <a:pt x="4865043" y="3715645"/>
                  <a:pt x="4903897" y="4006791"/>
                  <a:pt x="4896076" y="4405684"/>
                </a:cubicBezTo>
                <a:cubicBezTo>
                  <a:pt x="4726120" y="4420767"/>
                  <a:pt x="4398961" y="4439935"/>
                  <a:pt x="4147676" y="4405684"/>
                </a:cubicBezTo>
                <a:cubicBezTo>
                  <a:pt x="3896391" y="4371433"/>
                  <a:pt x="3697038" y="4422564"/>
                  <a:pt x="3546158" y="4405684"/>
                </a:cubicBezTo>
                <a:cubicBezTo>
                  <a:pt x="3395278" y="4388804"/>
                  <a:pt x="3009961" y="4411989"/>
                  <a:pt x="2797758" y="4405684"/>
                </a:cubicBezTo>
                <a:cubicBezTo>
                  <a:pt x="2585555" y="4399379"/>
                  <a:pt x="2491294" y="4394196"/>
                  <a:pt x="2196240" y="4405684"/>
                </a:cubicBezTo>
                <a:cubicBezTo>
                  <a:pt x="1901186" y="4417172"/>
                  <a:pt x="1718679" y="4420231"/>
                  <a:pt x="1545761" y="4405684"/>
                </a:cubicBezTo>
                <a:cubicBezTo>
                  <a:pt x="1372843" y="4391137"/>
                  <a:pt x="1085864" y="4431543"/>
                  <a:pt x="944243" y="4405684"/>
                </a:cubicBezTo>
                <a:cubicBezTo>
                  <a:pt x="802622" y="4379825"/>
                  <a:pt x="322779" y="4412728"/>
                  <a:pt x="0" y="4405684"/>
                </a:cubicBezTo>
                <a:cubicBezTo>
                  <a:pt x="23792" y="4191825"/>
                  <a:pt x="26006" y="4117817"/>
                  <a:pt x="0" y="3864414"/>
                </a:cubicBezTo>
                <a:cubicBezTo>
                  <a:pt x="-26006" y="3611011"/>
                  <a:pt x="-29459" y="3465662"/>
                  <a:pt x="0" y="3190974"/>
                </a:cubicBezTo>
                <a:cubicBezTo>
                  <a:pt x="29459" y="2916286"/>
                  <a:pt x="-24791" y="2730661"/>
                  <a:pt x="0" y="2517534"/>
                </a:cubicBezTo>
                <a:cubicBezTo>
                  <a:pt x="24791" y="2304407"/>
                  <a:pt x="5679" y="2234106"/>
                  <a:pt x="0" y="2020321"/>
                </a:cubicBezTo>
                <a:cubicBezTo>
                  <a:pt x="-5679" y="1806536"/>
                  <a:pt x="17506" y="1656846"/>
                  <a:pt x="0" y="1523108"/>
                </a:cubicBezTo>
                <a:cubicBezTo>
                  <a:pt x="-17506" y="1389370"/>
                  <a:pt x="-6051" y="1097352"/>
                  <a:pt x="0" y="849668"/>
                </a:cubicBezTo>
                <a:cubicBezTo>
                  <a:pt x="6051" y="601984"/>
                  <a:pt x="9764" y="278482"/>
                  <a:pt x="0" y="0"/>
                </a:cubicBezTo>
                <a:close/>
              </a:path>
              <a:path w="4896076" h="4405684" stroke="0" extrusionOk="0">
                <a:moveTo>
                  <a:pt x="0" y="0"/>
                </a:moveTo>
                <a:cubicBezTo>
                  <a:pt x="267011" y="33815"/>
                  <a:pt x="490577" y="-15645"/>
                  <a:pt x="797361" y="0"/>
                </a:cubicBezTo>
                <a:cubicBezTo>
                  <a:pt x="1104145" y="15645"/>
                  <a:pt x="1219251" y="34839"/>
                  <a:pt x="1545761" y="0"/>
                </a:cubicBezTo>
                <a:cubicBezTo>
                  <a:pt x="1872271" y="-34839"/>
                  <a:pt x="2095686" y="12481"/>
                  <a:pt x="2245201" y="0"/>
                </a:cubicBezTo>
                <a:cubicBezTo>
                  <a:pt x="2394716" y="-12481"/>
                  <a:pt x="2768847" y="29195"/>
                  <a:pt x="2993601" y="0"/>
                </a:cubicBezTo>
                <a:cubicBezTo>
                  <a:pt x="3218355" y="-29195"/>
                  <a:pt x="3450305" y="-23919"/>
                  <a:pt x="3693040" y="0"/>
                </a:cubicBezTo>
                <a:cubicBezTo>
                  <a:pt x="3935775" y="23919"/>
                  <a:pt x="4003434" y="-9565"/>
                  <a:pt x="4294558" y="0"/>
                </a:cubicBezTo>
                <a:cubicBezTo>
                  <a:pt x="4585682" y="9565"/>
                  <a:pt x="4611383" y="4309"/>
                  <a:pt x="4896076" y="0"/>
                </a:cubicBezTo>
                <a:cubicBezTo>
                  <a:pt x="4880856" y="160585"/>
                  <a:pt x="4888776" y="540573"/>
                  <a:pt x="4896076" y="717497"/>
                </a:cubicBezTo>
                <a:cubicBezTo>
                  <a:pt x="4903376" y="894421"/>
                  <a:pt x="4874804" y="967011"/>
                  <a:pt x="4896076" y="1214710"/>
                </a:cubicBezTo>
                <a:cubicBezTo>
                  <a:pt x="4917348" y="1462409"/>
                  <a:pt x="4873122" y="1602051"/>
                  <a:pt x="4896076" y="1800037"/>
                </a:cubicBezTo>
                <a:cubicBezTo>
                  <a:pt x="4919030" y="1998023"/>
                  <a:pt x="4923303" y="2118234"/>
                  <a:pt x="4896076" y="2385363"/>
                </a:cubicBezTo>
                <a:cubicBezTo>
                  <a:pt x="4868849" y="2652492"/>
                  <a:pt x="4921546" y="2713998"/>
                  <a:pt x="4896076" y="3014747"/>
                </a:cubicBezTo>
                <a:cubicBezTo>
                  <a:pt x="4870606" y="3315496"/>
                  <a:pt x="4903086" y="3389034"/>
                  <a:pt x="4896076" y="3511960"/>
                </a:cubicBezTo>
                <a:cubicBezTo>
                  <a:pt x="4889066" y="3634886"/>
                  <a:pt x="4902283" y="4051624"/>
                  <a:pt x="4896076" y="4405684"/>
                </a:cubicBezTo>
                <a:cubicBezTo>
                  <a:pt x="4635844" y="4379802"/>
                  <a:pt x="4571253" y="4384496"/>
                  <a:pt x="4294558" y="4405684"/>
                </a:cubicBezTo>
                <a:cubicBezTo>
                  <a:pt x="4017863" y="4426872"/>
                  <a:pt x="3961232" y="4409877"/>
                  <a:pt x="3693040" y="4405684"/>
                </a:cubicBezTo>
                <a:cubicBezTo>
                  <a:pt x="3424848" y="4401491"/>
                  <a:pt x="3381868" y="4421154"/>
                  <a:pt x="3140483" y="4405684"/>
                </a:cubicBezTo>
                <a:cubicBezTo>
                  <a:pt x="2899098" y="4390214"/>
                  <a:pt x="2738296" y="4433156"/>
                  <a:pt x="2538965" y="4405684"/>
                </a:cubicBezTo>
                <a:cubicBezTo>
                  <a:pt x="2339634" y="4378212"/>
                  <a:pt x="2129887" y="4395623"/>
                  <a:pt x="1790565" y="4405684"/>
                </a:cubicBezTo>
                <a:cubicBezTo>
                  <a:pt x="1451243" y="4415745"/>
                  <a:pt x="1418305" y="4415714"/>
                  <a:pt x="1189047" y="4405684"/>
                </a:cubicBezTo>
                <a:cubicBezTo>
                  <a:pt x="959789" y="4395654"/>
                  <a:pt x="462483" y="4352852"/>
                  <a:pt x="0" y="4405684"/>
                </a:cubicBezTo>
                <a:cubicBezTo>
                  <a:pt x="2683" y="4286310"/>
                  <a:pt x="4511" y="4137719"/>
                  <a:pt x="0" y="3908471"/>
                </a:cubicBezTo>
                <a:cubicBezTo>
                  <a:pt x="-4511" y="3679223"/>
                  <a:pt x="26455" y="3467989"/>
                  <a:pt x="0" y="3235031"/>
                </a:cubicBezTo>
                <a:cubicBezTo>
                  <a:pt x="-26455" y="3002073"/>
                  <a:pt x="-14863" y="2901431"/>
                  <a:pt x="0" y="2737818"/>
                </a:cubicBezTo>
                <a:cubicBezTo>
                  <a:pt x="14863" y="2574205"/>
                  <a:pt x="2886" y="2352071"/>
                  <a:pt x="0" y="2240605"/>
                </a:cubicBezTo>
                <a:cubicBezTo>
                  <a:pt x="-2886" y="2129139"/>
                  <a:pt x="25605" y="1759155"/>
                  <a:pt x="0" y="1611222"/>
                </a:cubicBezTo>
                <a:cubicBezTo>
                  <a:pt x="-25605" y="1463289"/>
                  <a:pt x="26364" y="1209301"/>
                  <a:pt x="0" y="1025895"/>
                </a:cubicBezTo>
                <a:cubicBezTo>
                  <a:pt x="-26364" y="842489"/>
                  <a:pt x="42893" y="234963"/>
                  <a:pt x="0" y="0"/>
                </a:cubicBezTo>
                <a:close/>
              </a:path>
            </a:pathLst>
          </a:custGeom>
          <a:solidFill>
            <a:srgbClr val="3E91F0"/>
          </a:solidFill>
          <a:ln w="57150">
            <a:solidFill>
              <a:srgbClr val="3E91F0"/>
            </a:solidFill>
            <a:extLst>
              <a:ext uri="{C807C97D-BFC1-408E-A445-0C87EB9F89A2}">
                <ask:lineSketchStyleProps xmlns:ask="http://schemas.microsoft.com/office/drawing/2018/sketchyshapes" sd="1805210409">
                  <ask:type>
                    <ask:lineSketchFreehand/>
                  </ask:type>
                </ask:lineSketchStyleProps>
              </a:ext>
            </a:extLst>
          </a:ln>
        </p:spPr>
        <p:txBody>
          <a:bodyPr anchor="t">
            <a:normAutofit fontScale="70000" lnSpcReduction="20000"/>
          </a:bodyPr>
          <a:lstStyle/>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Printmaking</a:t>
            </a:r>
            <a:r>
              <a:rPr lang="en-US" sz="3200" dirty="0">
                <a:solidFill>
                  <a:schemeClr val="bg1"/>
                </a:solidFill>
                <a:effectLst>
                  <a:outerShdw blurRad="38100" dist="38100" dir="2700000" algn="tl">
                    <a:srgbClr val="000000">
                      <a:alpha val="43137"/>
                    </a:srgbClr>
                  </a:outerShdw>
                </a:effectLst>
                <a:latin typeface="Abadi" panose="020F0502020204030204" pitchFamily="34" charset="0"/>
              </a:rPr>
              <a:t> – Artistic technique/process of making identical multiples of a work.</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Breyer – Tool used to thinly apply/roll ink onto block.</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Linocut – Type of printmaking in which negative space is removed.</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Block – Square or rectangular tool used to produce multiple prints.</a:t>
            </a:r>
          </a:p>
          <a:p>
            <a:r>
              <a:rPr lang="en-US" sz="3200" dirty="0">
                <a:solidFill>
                  <a:schemeClr val="bg1"/>
                </a:solidFill>
                <a:effectLst>
                  <a:outerShdw blurRad="38100" dist="38100" dir="2700000" algn="tl">
                    <a:srgbClr val="000000">
                      <a:alpha val="43137"/>
                    </a:srgbClr>
                  </a:outerShdw>
                </a:effectLst>
                <a:latin typeface="Abadi" panose="020F0502020204030204" pitchFamily="34" charset="0"/>
              </a:rPr>
              <a:t>Hook – Metal surface placed against edge of a surface to hold print/ink.</a:t>
            </a:r>
          </a:p>
        </p:txBody>
      </p:sp>
    </p:spTree>
    <p:extLst>
      <p:ext uri="{BB962C8B-B14F-4D97-AF65-F5344CB8AC3E}">
        <p14:creationId xmlns:p14="http://schemas.microsoft.com/office/powerpoint/2010/main" val="14583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E91F0"/>
          </a:solidFill>
          <a:ln w="38100" cap="rnd">
            <a:solidFill>
              <a:srgbClr val="3E91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D77305-9000-4869-D024-333911E225EE}"/>
              </a:ext>
            </a:extLst>
          </p:cNvPr>
          <p:cNvSpPr txBox="1"/>
          <p:nvPr/>
        </p:nvSpPr>
        <p:spPr>
          <a:xfrm>
            <a:off x="5834825" y="1257300"/>
            <a:ext cx="423017" cy="657225"/>
          </a:xfrm>
          <a:prstGeom prst="rect">
            <a:avLst/>
          </a:prstGeom>
          <a:solidFill>
            <a:schemeClr val="bg1"/>
          </a:solid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3DA79EFC-2C6A-BB10-F3C0-78B2AE8DED65}"/>
              </a:ext>
            </a:extLst>
          </p:cNvPr>
          <p:cNvSpPr>
            <a:spLocks noGrp="1"/>
          </p:cNvSpPr>
          <p:nvPr>
            <p:ph idx="1"/>
          </p:nvPr>
        </p:nvSpPr>
        <p:spPr>
          <a:xfrm>
            <a:off x="6096000" y="0"/>
            <a:ext cx="5852160" cy="6435146"/>
          </a:xfrm>
          <a:custGeom>
            <a:avLst/>
            <a:gdLst>
              <a:gd name="connsiteX0" fmla="*/ 0 w 5852160"/>
              <a:gd name="connsiteY0" fmla="*/ 0 h 6435146"/>
              <a:gd name="connsiteX1" fmla="*/ 591718 w 5852160"/>
              <a:gd name="connsiteY1" fmla="*/ 0 h 6435146"/>
              <a:gd name="connsiteX2" fmla="*/ 1066394 w 5852160"/>
              <a:gd name="connsiteY2" fmla="*/ 0 h 6435146"/>
              <a:gd name="connsiteX3" fmla="*/ 1716634 w 5852160"/>
              <a:gd name="connsiteY3" fmla="*/ 0 h 6435146"/>
              <a:gd name="connsiteX4" fmla="*/ 2366874 w 5852160"/>
              <a:gd name="connsiteY4" fmla="*/ 0 h 6435146"/>
              <a:gd name="connsiteX5" fmla="*/ 3075635 w 5852160"/>
              <a:gd name="connsiteY5" fmla="*/ 0 h 6435146"/>
              <a:gd name="connsiteX6" fmla="*/ 3608832 w 5852160"/>
              <a:gd name="connsiteY6" fmla="*/ 0 h 6435146"/>
              <a:gd name="connsiteX7" fmla="*/ 4142029 w 5852160"/>
              <a:gd name="connsiteY7" fmla="*/ 0 h 6435146"/>
              <a:gd name="connsiteX8" fmla="*/ 4616704 w 5852160"/>
              <a:gd name="connsiteY8" fmla="*/ 0 h 6435146"/>
              <a:gd name="connsiteX9" fmla="*/ 5091379 w 5852160"/>
              <a:gd name="connsiteY9" fmla="*/ 0 h 6435146"/>
              <a:gd name="connsiteX10" fmla="*/ 5852160 w 5852160"/>
              <a:gd name="connsiteY10" fmla="*/ 0 h 6435146"/>
              <a:gd name="connsiteX11" fmla="*/ 5852160 w 5852160"/>
              <a:gd name="connsiteY11" fmla="*/ 772218 h 6435146"/>
              <a:gd name="connsiteX12" fmla="*/ 5852160 w 5852160"/>
              <a:gd name="connsiteY12" fmla="*/ 1287029 h 6435146"/>
              <a:gd name="connsiteX13" fmla="*/ 5852160 w 5852160"/>
              <a:gd name="connsiteY13" fmla="*/ 1801841 h 6435146"/>
              <a:gd name="connsiteX14" fmla="*/ 5852160 w 5852160"/>
              <a:gd name="connsiteY14" fmla="*/ 2252301 h 6435146"/>
              <a:gd name="connsiteX15" fmla="*/ 5852160 w 5852160"/>
              <a:gd name="connsiteY15" fmla="*/ 3024519 h 6435146"/>
              <a:gd name="connsiteX16" fmla="*/ 5852160 w 5852160"/>
              <a:gd name="connsiteY16" fmla="*/ 3668033 h 6435146"/>
              <a:gd name="connsiteX17" fmla="*/ 5852160 w 5852160"/>
              <a:gd name="connsiteY17" fmla="*/ 4182845 h 6435146"/>
              <a:gd name="connsiteX18" fmla="*/ 5852160 w 5852160"/>
              <a:gd name="connsiteY18" fmla="*/ 4890711 h 6435146"/>
              <a:gd name="connsiteX19" fmla="*/ 5852160 w 5852160"/>
              <a:gd name="connsiteY19" fmla="*/ 5341171 h 6435146"/>
              <a:gd name="connsiteX20" fmla="*/ 5852160 w 5852160"/>
              <a:gd name="connsiteY20" fmla="*/ 6435146 h 6435146"/>
              <a:gd name="connsiteX21" fmla="*/ 5084877 w 5852160"/>
              <a:gd name="connsiteY21" fmla="*/ 6435146 h 6435146"/>
              <a:gd name="connsiteX22" fmla="*/ 4551680 w 5852160"/>
              <a:gd name="connsiteY22" fmla="*/ 6435146 h 6435146"/>
              <a:gd name="connsiteX23" fmla="*/ 3842918 w 5852160"/>
              <a:gd name="connsiteY23" fmla="*/ 6435146 h 6435146"/>
              <a:gd name="connsiteX24" fmla="*/ 3309722 w 5852160"/>
              <a:gd name="connsiteY24" fmla="*/ 6435146 h 6435146"/>
              <a:gd name="connsiteX25" fmla="*/ 2542438 w 5852160"/>
              <a:gd name="connsiteY25" fmla="*/ 6435146 h 6435146"/>
              <a:gd name="connsiteX26" fmla="*/ 2009242 w 5852160"/>
              <a:gd name="connsiteY26" fmla="*/ 6435146 h 6435146"/>
              <a:gd name="connsiteX27" fmla="*/ 1359002 w 5852160"/>
              <a:gd name="connsiteY27" fmla="*/ 6435146 h 6435146"/>
              <a:gd name="connsiteX28" fmla="*/ 884326 w 5852160"/>
              <a:gd name="connsiteY28" fmla="*/ 6435146 h 6435146"/>
              <a:gd name="connsiteX29" fmla="*/ 0 w 5852160"/>
              <a:gd name="connsiteY29" fmla="*/ 6435146 h 6435146"/>
              <a:gd name="connsiteX30" fmla="*/ 0 w 5852160"/>
              <a:gd name="connsiteY30" fmla="*/ 5920334 h 6435146"/>
              <a:gd name="connsiteX31" fmla="*/ 0 w 5852160"/>
              <a:gd name="connsiteY31" fmla="*/ 5405523 h 6435146"/>
              <a:gd name="connsiteX32" fmla="*/ 0 w 5852160"/>
              <a:gd name="connsiteY32" fmla="*/ 4762008 h 6435146"/>
              <a:gd name="connsiteX33" fmla="*/ 0 w 5852160"/>
              <a:gd name="connsiteY33" fmla="*/ 4311548 h 6435146"/>
              <a:gd name="connsiteX34" fmla="*/ 0 w 5852160"/>
              <a:gd name="connsiteY34" fmla="*/ 3796736 h 6435146"/>
              <a:gd name="connsiteX35" fmla="*/ 0 w 5852160"/>
              <a:gd name="connsiteY35" fmla="*/ 3088870 h 6435146"/>
              <a:gd name="connsiteX36" fmla="*/ 0 w 5852160"/>
              <a:gd name="connsiteY36" fmla="*/ 2445355 h 6435146"/>
              <a:gd name="connsiteX37" fmla="*/ 0 w 5852160"/>
              <a:gd name="connsiteY37" fmla="*/ 1994895 h 6435146"/>
              <a:gd name="connsiteX38" fmla="*/ 0 w 5852160"/>
              <a:gd name="connsiteY38" fmla="*/ 1480084 h 6435146"/>
              <a:gd name="connsiteX39" fmla="*/ 0 w 5852160"/>
              <a:gd name="connsiteY39" fmla="*/ 836569 h 6435146"/>
              <a:gd name="connsiteX40" fmla="*/ 0 w 5852160"/>
              <a:gd name="connsiteY40" fmla="*/ 0 h 643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852160" h="6435146" fill="none" extrusionOk="0">
                <a:moveTo>
                  <a:pt x="0" y="0"/>
                </a:moveTo>
                <a:cubicBezTo>
                  <a:pt x="139493" y="24385"/>
                  <a:pt x="309774" y="1162"/>
                  <a:pt x="591718" y="0"/>
                </a:cubicBezTo>
                <a:cubicBezTo>
                  <a:pt x="873662" y="-1162"/>
                  <a:pt x="912876" y="8553"/>
                  <a:pt x="1066394" y="0"/>
                </a:cubicBezTo>
                <a:cubicBezTo>
                  <a:pt x="1219912" y="-8553"/>
                  <a:pt x="1514540" y="13416"/>
                  <a:pt x="1716634" y="0"/>
                </a:cubicBezTo>
                <a:cubicBezTo>
                  <a:pt x="1918728" y="-13416"/>
                  <a:pt x="2120099" y="17363"/>
                  <a:pt x="2366874" y="0"/>
                </a:cubicBezTo>
                <a:cubicBezTo>
                  <a:pt x="2613649" y="-17363"/>
                  <a:pt x="2918180" y="-30348"/>
                  <a:pt x="3075635" y="0"/>
                </a:cubicBezTo>
                <a:cubicBezTo>
                  <a:pt x="3233090" y="30348"/>
                  <a:pt x="3416328" y="-15426"/>
                  <a:pt x="3608832" y="0"/>
                </a:cubicBezTo>
                <a:cubicBezTo>
                  <a:pt x="3801336" y="15426"/>
                  <a:pt x="3950331" y="18045"/>
                  <a:pt x="4142029" y="0"/>
                </a:cubicBezTo>
                <a:cubicBezTo>
                  <a:pt x="4333727" y="-18045"/>
                  <a:pt x="4406418" y="-2101"/>
                  <a:pt x="4616704" y="0"/>
                </a:cubicBezTo>
                <a:cubicBezTo>
                  <a:pt x="4826991" y="2101"/>
                  <a:pt x="4893890" y="22511"/>
                  <a:pt x="5091379" y="0"/>
                </a:cubicBezTo>
                <a:cubicBezTo>
                  <a:pt x="5288868" y="-22511"/>
                  <a:pt x="5652286" y="-21227"/>
                  <a:pt x="5852160" y="0"/>
                </a:cubicBezTo>
                <a:cubicBezTo>
                  <a:pt x="5853965" y="230219"/>
                  <a:pt x="5856009" y="459637"/>
                  <a:pt x="5852160" y="772218"/>
                </a:cubicBezTo>
                <a:cubicBezTo>
                  <a:pt x="5848311" y="1084799"/>
                  <a:pt x="5862815" y="1081818"/>
                  <a:pt x="5852160" y="1287029"/>
                </a:cubicBezTo>
                <a:cubicBezTo>
                  <a:pt x="5841505" y="1492240"/>
                  <a:pt x="5844816" y="1669572"/>
                  <a:pt x="5852160" y="1801841"/>
                </a:cubicBezTo>
                <a:cubicBezTo>
                  <a:pt x="5859504" y="1934110"/>
                  <a:pt x="5850352" y="2072031"/>
                  <a:pt x="5852160" y="2252301"/>
                </a:cubicBezTo>
                <a:cubicBezTo>
                  <a:pt x="5853968" y="2432571"/>
                  <a:pt x="5850429" y="2721885"/>
                  <a:pt x="5852160" y="3024519"/>
                </a:cubicBezTo>
                <a:cubicBezTo>
                  <a:pt x="5853891" y="3327153"/>
                  <a:pt x="5842733" y="3442820"/>
                  <a:pt x="5852160" y="3668033"/>
                </a:cubicBezTo>
                <a:cubicBezTo>
                  <a:pt x="5861587" y="3893246"/>
                  <a:pt x="5848041" y="4050212"/>
                  <a:pt x="5852160" y="4182845"/>
                </a:cubicBezTo>
                <a:cubicBezTo>
                  <a:pt x="5856279" y="4315478"/>
                  <a:pt x="5881447" y="4605219"/>
                  <a:pt x="5852160" y="4890711"/>
                </a:cubicBezTo>
                <a:cubicBezTo>
                  <a:pt x="5822873" y="5176203"/>
                  <a:pt x="5833627" y="5234776"/>
                  <a:pt x="5852160" y="5341171"/>
                </a:cubicBezTo>
                <a:cubicBezTo>
                  <a:pt x="5870693" y="5447566"/>
                  <a:pt x="5876575" y="6026732"/>
                  <a:pt x="5852160" y="6435146"/>
                </a:cubicBezTo>
                <a:cubicBezTo>
                  <a:pt x="5628759" y="6448806"/>
                  <a:pt x="5443734" y="6442034"/>
                  <a:pt x="5084877" y="6435146"/>
                </a:cubicBezTo>
                <a:cubicBezTo>
                  <a:pt x="4726020" y="6428258"/>
                  <a:pt x="4762382" y="6455342"/>
                  <a:pt x="4551680" y="6435146"/>
                </a:cubicBezTo>
                <a:cubicBezTo>
                  <a:pt x="4340978" y="6414950"/>
                  <a:pt x="4176251" y="6406203"/>
                  <a:pt x="3842918" y="6435146"/>
                </a:cubicBezTo>
                <a:cubicBezTo>
                  <a:pt x="3509585" y="6464089"/>
                  <a:pt x="3459486" y="6420395"/>
                  <a:pt x="3309722" y="6435146"/>
                </a:cubicBezTo>
                <a:cubicBezTo>
                  <a:pt x="3159958" y="6449897"/>
                  <a:pt x="2846764" y="6451745"/>
                  <a:pt x="2542438" y="6435146"/>
                </a:cubicBezTo>
                <a:cubicBezTo>
                  <a:pt x="2238112" y="6418547"/>
                  <a:pt x="2274201" y="6441714"/>
                  <a:pt x="2009242" y="6435146"/>
                </a:cubicBezTo>
                <a:cubicBezTo>
                  <a:pt x="1744283" y="6428578"/>
                  <a:pt x="1595809" y="6452068"/>
                  <a:pt x="1359002" y="6435146"/>
                </a:cubicBezTo>
                <a:cubicBezTo>
                  <a:pt x="1122195" y="6418224"/>
                  <a:pt x="1048519" y="6415279"/>
                  <a:pt x="884326" y="6435146"/>
                </a:cubicBezTo>
                <a:cubicBezTo>
                  <a:pt x="720133" y="6455013"/>
                  <a:pt x="429985" y="6391120"/>
                  <a:pt x="0" y="6435146"/>
                </a:cubicBezTo>
                <a:cubicBezTo>
                  <a:pt x="-10942" y="6240972"/>
                  <a:pt x="16187" y="6099045"/>
                  <a:pt x="0" y="5920334"/>
                </a:cubicBezTo>
                <a:cubicBezTo>
                  <a:pt x="-16187" y="5741623"/>
                  <a:pt x="-8824" y="5586579"/>
                  <a:pt x="0" y="5405523"/>
                </a:cubicBezTo>
                <a:cubicBezTo>
                  <a:pt x="8824" y="5224467"/>
                  <a:pt x="-20358" y="4899479"/>
                  <a:pt x="0" y="4762008"/>
                </a:cubicBezTo>
                <a:cubicBezTo>
                  <a:pt x="20358" y="4624538"/>
                  <a:pt x="-21006" y="4452083"/>
                  <a:pt x="0" y="4311548"/>
                </a:cubicBezTo>
                <a:cubicBezTo>
                  <a:pt x="21006" y="4171013"/>
                  <a:pt x="-22321" y="3996979"/>
                  <a:pt x="0" y="3796736"/>
                </a:cubicBezTo>
                <a:cubicBezTo>
                  <a:pt x="22321" y="3596493"/>
                  <a:pt x="17329" y="3438551"/>
                  <a:pt x="0" y="3088870"/>
                </a:cubicBezTo>
                <a:cubicBezTo>
                  <a:pt x="-17329" y="2739189"/>
                  <a:pt x="-20074" y="2741249"/>
                  <a:pt x="0" y="2445355"/>
                </a:cubicBezTo>
                <a:cubicBezTo>
                  <a:pt x="20074" y="2149462"/>
                  <a:pt x="-17703" y="2201936"/>
                  <a:pt x="0" y="1994895"/>
                </a:cubicBezTo>
                <a:cubicBezTo>
                  <a:pt x="17703" y="1787854"/>
                  <a:pt x="9518" y="1693964"/>
                  <a:pt x="0" y="1480084"/>
                </a:cubicBezTo>
                <a:cubicBezTo>
                  <a:pt x="-9518" y="1266204"/>
                  <a:pt x="21787" y="1031059"/>
                  <a:pt x="0" y="836569"/>
                </a:cubicBezTo>
                <a:cubicBezTo>
                  <a:pt x="-21787" y="642079"/>
                  <a:pt x="-26409" y="370928"/>
                  <a:pt x="0" y="0"/>
                </a:cubicBezTo>
                <a:close/>
              </a:path>
              <a:path w="5852160" h="6435146" stroke="0" extrusionOk="0">
                <a:moveTo>
                  <a:pt x="0" y="0"/>
                </a:moveTo>
                <a:cubicBezTo>
                  <a:pt x="219071" y="-589"/>
                  <a:pt x="433473" y="32088"/>
                  <a:pt x="767283" y="0"/>
                </a:cubicBezTo>
                <a:cubicBezTo>
                  <a:pt x="1101093" y="-32088"/>
                  <a:pt x="1135090" y="-33267"/>
                  <a:pt x="1476045" y="0"/>
                </a:cubicBezTo>
                <a:cubicBezTo>
                  <a:pt x="1817000" y="33267"/>
                  <a:pt x="1906109" y="6229"/>
                  <a:pt x="2126285" y="0"/>
                </a:cubicBezTo>
                <a:cubicBezTo>
                  <a:pt x="2346461" y="-6229"/>
                  <a:pt x="2680939" y="1883"/>
                  <a:pt x="2835046" y="0"/>
                </a:cubicBezTo>
                <a:cubicBezTo>
                  <a:pt x="2989153" y="-1883"/>
                  <a:pt x="3354730" y="19853"/>
                  <a:pt x="3485286" y="0"/>
                </a:cubicBezTo>
                <a:cubicBezTo>
                  <a:pt x="3615842" y="-19853"/>
                  <a:pt x="3870181" y="-22638"/>
                  <a:pt x="4018483" y="0"/>
                </a:cubicBezTo>
                <a:cubicBezTo>
                  <a:pt x="4166785" y="22638"/>
                  <a:pt x="4396419" y="25301"/>
                  <a:pt x="4668723" y="0"/>
                </a:cubicBezTo>
                <a:cubicBezTo>
                  <a:pt x="4941027" y="-25301"/>
                  <a:pt x="5565065" y="-34282"/>
                  <a:pt x="5852160" y="0"/>
                </a:cubicBezTo>
                <a:cubicBezTo>
                  <a:pt x="5820619" y="200873"/>
                  <a:pt x="5826523" y="382067"/>
                  <a:pt x="5852160" y="643515"/>
                </a:cubicBezTo>
                <a:cubicBezTo>
                  <a:pt x="5877797" y="904964"/>
                  <a:pt x="5874744" y="974956"/>
                  <a:pt x="5852160" y="1222678"/>
                </a:cubicBezTo>
                <a:cubicBezTo>
                  <a:pt x="5829576" y="1470400"/>
                  <a:pt x="5843269" y="1613768"/>
                  <a:pt x="5852160" y="1801841"/>
                </a:cubicBezTo>
                <a:cubicBezTo>
                  <a:pt x="5861051" y="1989914"/>
                  <a:pt x="5882207" y="2313993"/>
                  <a:pt x="5852160" y="2445355"/>
                </a:cubicBezTo>
                <a:cubicBezTo>
                  <a:pt x="5822113" y="2576717"/>
                  <a:pt x="5858171" y="2792680"/>
                  <a:pt x="5852160" y="2895816"/>
                </a:cubicBezTo>
                <a:cubicBezTo>
                  <a:pt x="5846149" y="2998952"/>
                  <a:pt x="5840266" y="3188980"/>
                  <a:pt x="5852160" y="3346276"/>
                </a:cubicBezTo>
                <a:cubicBezTo>
                  <a:pt x="5864054" y="3503572"/>
                  <a:pt x="5848167" y="3755482"/>
                  <a:pt x="5852160" y="3861088"/>
                </a:cubicBezTo>
                <a:cubicBezTo>
                  <a:pt x="5856153" y="3966694"/>
                  <a:pt x="5829876" y="4311218"/>
                  <a:pt x="5852160" y="4568954"/>
                </a:cubicBezTo>
                <a:cubicBezTo>
                  <a:pt x="5874444" y="4826690"/>
                  <a:pt x="5854205" y="4903842"/>
                  <a:pt x="5852160" y="5148117"/>
                </a:cubicBezTo>
                <a:cubicBezTo>
                  <a:pt x="5850115" y="5392392"/>
                  <a:pt x="5828266" y="5695665"/>
                  <a:pt x="5852160" y="5855983"/>
                </a:cubicBezTo>
                <a:cubicBezTo>
                  <a:pt x="5876054" y="6016301"/>
                  <a:pt x="5834351" y="6199287"/>
                  <a:pt x="5852160" y="6435146"/>
                </a:cubicBezTo>
                <a:cubicBezTo>
                  <a:pt x="5637909" y="6429330"/>
                  <a:pt x="5536117" y="6425542"/>
                  <a:pt x="5377485" y="6435146"/>
                </a:cubicBezTo>
                <a:cubicBezTo>
                  <a:pt x="5218853" y="6444750"/>
                  <a:pt x="4965281" y="6428383"/>
                  <a:pt x="4844288" y="6435146"/>
                </a:cubicBezTo>
                <a:cubicBezTo>
                  <a:pt x="4723295" y="6441909"/>
                  <a:pt x="4515229" y="6439660"/>
                  <a:pt x="4369613" y="6435146"/>
                </a:cubicBezTo>
                <a:cubicBezTo>
                  <a:pt x="4223998" y="6430632"/>
                  <a:pt x="4004751" y="6446994"/>
                  <a:pt x="3719373" y="6435146"/>
                </a:cubicBezTo>
                <a:cubicBezTo>
                  <a:pt x="3433995" y="6423298"/>
                  <a:pt x="3283082" y="6449954"/>
                  <a:pt x="3127654" y="6435146"/>
                </a:cubicBezTo>
                <a:cubicBezTo>
                  <a:pt x="2972226" y="6420338"/>
                  <a:pt x="2767981" y="6462938"/>
                  <a:pt x="2535936" y="6435146"/>
                </a:cubicBezTo>
                <a:cubicBezTo>
                  <a:pt x="2303891" y="6407354"/>
                  <a:pt x="2127346" y="6467451"/>
                  <a:pt x="1827174" y="6435146"/>
                </a:cubicBezTo>
                <a:cubicBezTo>
                  <a:pt x="1527002" y="6402841"/>
                  <a:pt x="1515296" y="6439580"/>
                  <a:pt x="1235456" y="6435146"/>
                </a:cubicBezTo>
                <a:cubicBezTo>
                  <a:pt x="955616" y="6430712"/>
                  <a:pt x="946949" y="6437288"/>
                  <a:pt x="760781" y="6435146"/>
                </a:cubicBezTo>
                <a:cubicBezTo>
                  <a:pt x="574614" y="6433004"/>
                  <a:pt x="332824" y="6468210"/>
                  <a:pt x="0" y="6435146"/>
                </a:cubicBezTo>
                <a:cubicBezTo>
                  <a:pt x="-25383" y="6299393"/>
                  <a:pt x="16425" y="6069773"/>
                  <a:pt x="0" y="5920334"/>
                </a:cubicBezTo>
                <a:cubicBezTo>
                  <a:pt x="-16425" y="5770895"/>
                  <a:pt x="-27121" y="5554902"/>
                  <a:pt x="0" y="5341171"/>
                </a:cubicBezTo>
                <a:cubicBezTo>
                  <a:pt x="27121" y="5127440"/>
                  <a:pt x="-22901" y="5012068"/>
                  <a:pt x="0" y="4826360"/>
                </a:cubicBezTo>
                <a:cubicBezTo>
                  <a:pt x="22901" y="4640652"/>
                  <a:pt x="-3888" y="4500816"/>
                  <a:pt x="0" y="4375899"/>
                </a:cubicBezTo>
                <a:cubicBezTo>
                  <a:pt x="3888" y="4250982"/>
                  <a:pt x="-3234" y="4138335"/>
                  <a:pt x="0" y="3925439"/>
                </a:cubicBezTo>
                <a:cubicBezTo>
                  <a:pt x="3234" y="3712543"/>
                  <a:pt x="912" y="3364379"/>
                  <a:pt x="0" y="3153222"/>
                </a:cubicBezTo>
                <a:cubicBezTo>
                  <a:pt x="-912" y="2942065"/>
                  <a:pt x="-28750" y="2854397"/>
                  <a:pt x="0" y="2574058"/>
                </a:cubicBezTo>
                <a:cubicBezTo>
                  <a:pt x="28750" y="2293719"/>
                  <a:pt x="17486" y="2276848"/>
                  <a:pt x="0" y="2059247"/>
                </a:cubicBezTo>
                <a:cubicBezTo>
                  <a:pt x="-17486" y="1841646"/>
                  <a:pt x="-8345" y="1749877"/>
                  <a:pt x="0" y="1608787"/>
                </a:cubicBezTo>
                <a:cubicBezTo>
                  <a:pt x="8345" y="1467697"/>
                  <a:pt x="-6329" y="1164907"/>
                  <a:pt x="0" y="1029623"/>
                </a:cubicBezTo>
                <a:cubicBezTo>
                  <a:pt x="6329" y="894339"/>
                  <a:pt x="-17727" y="512508"/>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1805210409">
                  <ask:type>
                    <ask:lineSketchFreehand/>
                  </ask:type>
                </ask:lineSketchStyleProps>
              </a:ext>
            </a:extLst>
          </a:ln>
        </p:spPr>
        <p:txBody>
          <a:bodyPr anchor="t">
            <a:normAutofit/>
          </a:bodyPr>
          <a:lstStyle/>
          <a:p>
            <a:pPr marL="0" indent="0" algn="ctr">
              <a:buNone/>
            </a:pPr>
            <a:r>
              <a:rPr lang="en-US" sz="3600" b="1" dirty="0">
                <a:latin typeface="ADLaM Display" panose="02010000000000000000" pitchFamily="2" charset="0"/>
                <a:ea typeface="ADLaM Display" panose="02010000000000000000" pitchFamily="2" charset="0"/>
                <a:cs typeface="ADLaM Display" panose="02010000000000000000" pitchFamily="2" charset="0"/>
              </a:rPr>
              <a:t>SKETCHBOOK: TEXTURE</a:t>
            </a:r>
            <a:endParaRPr lang="en-US" b="1"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b="1" dirty="0">
                <a:latin typeface="ADLaM Display" panose="02010000000000000000" pitchFamily="2" charset="0"/>
                <a:ea typeface="ADLaM Display" panose="02010000000000000000" pitchFamily="2" charset="0"/>
                <a:cs typeface="ADLaM Display" panose="02010000000000000000" pitchFamily="2" charset="0"/>
              </a:rPr>
              <a:t>TEXTURE is one of the seven elements of art that refers to the surface quality of a work of art.</a:t>
            </a:r>
            <a:br>
              <a:rPr lang="en-US" b="1" dirty="0">
                <a:latin typeface="ADLaM Display" panose="02010000000000000000" pitchFamily="2" charset="0"/>
                <a:ea typeface="ADLaM Display" panose="02010000000000000000" pitchFamily="2" charset="0"/>
                <a:cs typeface="ADLaM Display" panose="02010000000000000000" pitchFamily="2" charset="0"/>
              </a:rPr>
            </a:br>
            <a:endParaRPr lang="en-US" b="1"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b="1" dirty="0">
                <a:latin typeface="ADLaM Display" panose="02010000000000000000" pitchFamily="2" charset="0"/>
                <a:ea typeface="ADLaM Display" panose="02010000000000000000" pitchFamily="2" charset="0"/>
                <a:cs typeface="ADLaM Display" panose="02010000000000000000" pitchFamily="2" charset="0"/>
              </a:rPr>
              <a:t>Tactile Texture – Refers to the actual surface quality of a work; what can be felt. </a:t>
            </a:r>
          </a:p>
          <a:p>
            <a:pPr marL="0" indent="0">
              <a:buNone/>
            </a:pPr>
            <a:endParaRPr lang="en-US" b="1"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b="1" dirty="0">
                <a:latin typeface="ADLaM Display" panose="02010000000000000000" pitchFamily="2" charset="0"/>
                <a:ea typeface="ADLaM Display" panose="02010000000000000000" pitchFamily="2" charset="0"/>
                <a:cs typeface="ADLaM Display" panose="02010000000000000000" pitchFamily="2" charset="0"/>
              </a:rPr>
              <a:t>Implied Texture – Refers to the visual surface quality of a work; cannot be felt</a:t>
            </a:r>
            <a:endParaRPr lang="en-US" sz="1800" b="1" dirty="0">
              <a:latin typeface="ADLaM Display" panose="02010000000000000000" pitchFamily="2" charset="0"/>
              <a:ea typeface="ADLaM Display" panose="02010000000000000000" pitchFamily="2" charset="0"/>
              <a:cs typeface="ADLaM Display" panose="02010000000000000000" pitchFamily="2" charset="0"/>
            </a:endParaRPr>
          </a:p>
          <a:p>
            <a:endParaRPr lang="en-US" sz="1800" b="1"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Content Placeholder 2">
            <a:extLst>
              <a:ext uri="{FF2B5EF4-FFF2-40B4-BE49-F238E27FC236}">
                <a16:creationId xmlns:a16="http://schemas.microsoft.com/office/drawing/2014/main" id="{CA4A2CDD-6973-B094-056E-3FED4BECB280}"/>
              </a:ext>
            </a:extLst>
          </p:cNvPr>
          <p:cNvSpPr txBox="1">
            <a:spLocks/>
          </p:cNvSpPr>
          <p:nvPr/>
        </p:nvSpPr>
        <p:spPr>
          <a:xfrm>
            <a:off x="175040" y="282547"/>
            <a:ext cx="5852160" cy="6292906"/>
          </a:xfrm>
          <a:custGeom>
            <a:avLst/>
            <a:gdLst>
              <a:gd name="connsiteX0" fmla="*/ 0 w 5852160"/>
              <a:gd name="connsiteY0" fmla="*/ 0 h 6292906"/>
              <a:gd name="connsiteX1" fmla="*/ 591718 w 5852160"/>
              <a:gd name="connsiteY1" fmla="*/ 0 h 6292906"/>
              <a:gd name="connsiteX2" fmla="*/ 1183437 w 5852160"/>
              <a:gd name="connsiteY2" fmla="*/ 0 h 6292906"/>
              <a:gd name="connsiteX3" fmla="*/ 1658112 w 5852160"/>
              <a:gd name="connsiteY3" fmla="*/ 0 h 6292906"/>
              <a:gd name="connsiteX4" fmla="*/ 2132787 w 5852160"/>
              <a:gd name="connsiteY4" fmla="*/ 0 h 6292906"/>
              <a:gd name="connsiteX5" fmla="*/ 2783027 w 5852160"/>
              <a:gd name="connsiteY5" fmla="*/ 0 h 6292906"/>
              <a:gd name="connsiteX6" fmla="*/ 3433267 w 5852160"/>
              <a:gd name="connsiteY6" fmla="*/ 0 h 6292906"/>
              <a:gd name="connsiteX7" fmla="*/ 4142029 w 5852160"/>
              <a:gd name="connsiteY7" fmla="*/ 0 h 6292906"/>
              <a:gd name="connsiteX8" fmla="*/ 4675226 w 5852160"/>
              <a:gd name="connsiteY8" fmla="*/ 0 h 6292906"/>
              <a:gd name="connsiteX9" fmla="*/ 5208422 w 5852160"/>
              <a:gd name="connsiteY9" fmla="*/ 0 h 6292906"/>
              <a:gd name="connsiteX10" fmla="*/ 5852160 w 5852160"/>
              <a:gd name="connsiteY10" fmla="*/ 0 h 6292906"/>
              <a:gd name="connsiteX11" fmla="*/ 5852160 w 5852160"/>
              <a:gd name="connsiteY11" fmla="*/ 510425 h 6292906"/>
              <a:gd name="connsiteX12" fmla="*/ 5852160 w 5852160"/>
              <a:gd name="connsiteY12" fmla="*/ 1083778 h 6292906"/>
              <a:gd name="connsiteX13" fmla="*/ 5852160 w 5852160"/>
              <a:gd name="connsiteY13" fmla="*/ 1657132 h 6292906"/>
              <a:gd name="connsiteX14" fmla="*/ 5852160 w 5852160"/>
              <a:gd name="connsiteY14" fmla="*/ 2230486 h 6292906"/>
              <a:gd name="connsiteX15" fmla="*/ 5852160 w 5852160"/>
              <a:gd name="connsiteY15" fmla="*/ 2803839 h 6292906"/>
              <a:gd name="connsiteX16" fmla="*/ 5852160 w 5852160"/>
              <a:gd name="connsiteY16" fmla="*/ 3314264 h 6292906"/>
              <a:gd name="connsiteX17" fmla="*/ 5852160 w 5852160"/>
              <a:gd name="connsiteY17" fmla="*/ 4139334 h 6292906"/>
              <a:gd name="connsiteX18" fmla="*/ 5852160 w 5852160"/>
              <a:gd name="connsiteY18" fmla="*/ 4838546 h 6292906"/>
              <a:gd name="connsiteX19" fmla="*/ 5852160 w 5852160"/>
              <a:gd name="connsiteY19" fmla="*/ 5411899 h 6292906"/>
              <a:gd name="connsiteX20" fmla="*/ 5852160 w 5852160"/>
              <a:gd name="connsiteY20" fmla="*/ 6292906 h 6292906"/>
              <a:gd name="connsiteX21" fmla="*/ 5377485 w 5852160"/>
              <a:gd name="connsiteY21" fmla="*/ 6292906 h 6292906"/>
              <a:gd name="connsiteX22" fmla="*/ 4785766 w 5852160"/>
              <a:gd name="connsiteY22" fmla="*/ 6292906 h 6292906"/>
              <a:gd name="connsiteX23" fmla="*/ 4135526 w 5852160"/>
              <a:gd name="connsiteY23" fmla="*/ 6292906 h 6292906"/>
              <a:gd name="connsiteX24" fmla="*/ 3602330 w 5852160"/>
              <a:gd name="connsiteY24" fmla="*/ 6292906 h 6292906"/>
              <a:gd name="connsiteX25" fmla="*/ 2893568 w 5852160"/>
              <a:gd name="connsiteY25" fmla="*/ 6292906 h 6292906"/>
              <a:gd name="connsiteX26" fmla="*/ 2360371 w 5852160"/>
              <a:gd name="connsiteY26" fmla="*/ 6292906 h 6292906"/>
              <a:gd name="connsiteX27" fmla="*/ 1593088 w 5852160"/>
              <a:gd name="connsiteY27" fmla="*/ 6292906 h 6292906"/>
              <a:gd name="connsiteX28" fmla="*/ 1059891 w 5852160"/>
              <a:gd name="connsiteY28" fmla="*/ 6292906 h 6292906"/>
              <a:gd name="connsiteX29" fmla="*/ 0 w 5852160"/>
              <a:gd name="connsiteY29" fmla="*/ 6292906 h 6292906"/>
              <a:gd name="connsiteX30" fmla="*/ 0 w 5852160"/>
              <a:gd name="connsiteY30" fmla="*/ 5782481 h 6292906"/>
              <a:gd name="connsiteX31" fmla="*/ 0 w 5852160"/>
              <a:gd name="connsiteY31" fmla="*/ 5272057 h 6292906"/>
              <a:gd name="connsiteX32" fmla="*/ 0 w 5852160"/>
              <a:gd name="connsiteY32" fmla="*/ 4446987 h 6292906"/>
              <a:gd name="connsiteX33" fmla="*/ 0 w 5852160"/>
              <a:gd name="connsiteY33" fmla="*/ 3873633 h 6292906"/>
              <a:gd name="connsiteX34" fmla="*/ 0 w 5852160"/>
              <a:gd name="connsiteY34" fmla="*/ 3174421 h 6292906"/>
              <a:gd name="connsiteX35" fmla="*/ 0 w 5852160"/>
              <a:gd name="connsiteY35" fmla="*/ 2663997 h 6292906"/>
              <a:gd name="connsiteX36" fmla="*/ 0 w 5852160"/>
              <a:gd name="connsiteY36" fmla="*/ 2090643 h 6292906"/>
              <a:gd name="connsiteX37" fmla="*/ 0 w 5852160"/>
              <a:gd name="connsiteY37" fmla="*/ 1328502 h 6292906"/>
              <a:gd name="connsiteX38" fmla="*/ 0 w 5852160"/>
              <a:gd name="connsiteY38" fmla="*/ 629291 h 6292906"/>
              <a:gd name="connsiteX39" fmla="*/ 0 w 5852160"/>
              <a:gd name="connsiteY39" fmla="*/ 0 h 629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52160" h="6292906" fill="none" extrusionOk="0">
                <a:moveTo>
                  <a:pt x="0" y="0"/>
                </a:moveTo>
                <a:cubicBezTo>
                  <a:pt x="283843" y="7581"/>
                  <a:pt x="426543" y="26618"/>
                  <a:pt x="591718" y="0"/>
                </a:cubicBezTo>
                <a:cubicBezTo>
                  <a:pt x="756893" y="-26618"/>
                  <a:pt x="910237" y="-5098"/>
                  <a:pt x="1183437" y="0"/>
                </a:cubicBezTo>
                <a:cubicBezTo>
                  <a:pt x="1456637" y="5098"/>
                  <a:pt x="1527719" y="-22499"/>
                  <a:pt x="1658112" y="0"/>
                </a:cubicBezTo>
                <a:cubicBezTo>
                  <a:pt x="1788505" y="22499"/>
                  <a:pt x="1985758" y="15896"/>
                  <a:pt x="2132787" y="0"/>
                </a:cubicBezTo>
                <a:cubicBezTo>
                  <a:pt x="2279817" y="-15896"/>
                  <a:pt x="2580933" y="13416"/>
                  <a:pt x="2783027" y="0"/>
                </a:cubicBezTo>
                <a:cubicBezTo>
                  <a:pt x="2985121" y="-13416"/>
                  <a:pt x="3186492" y="17363"/>
                  <a:pt x="3433267" y="0"/>
                </a:cubicBezTo>
                <a:cubicBezTo>
                  <a:pt x="3680042" y="-17363"/>
                  <a:pt x="3984218" y="-32626"/>
                  <a:pt x="4142029" y="0"/>
                </a:cubicBezTo>
                <a:cubicBezTo>
                  <a:pt x="4299840" y="32626"/>
                  <a:pt x="4482722" y="-15426"/>
                  <a:pt x="4675226" y="0"/>
                </a:cubicBezTo>
                <a:cubicBezTo>
                  <a:pt x="4867730" y="15426"/>
                  <a:pt x="5023094" y="21508"/>
                  <a:pt x="5208422" y="0"/>
                </a:cubicBezTo>
                <a:cubicBezTo>
                  <a:pt x="5393750" y="-21508"/>
                  <a:pt x="5665079" y="362"/>
                  <a:pt x="5852160" y="0"/>
                </a:cubicBezTo>
                <a:cubicBezTo>
                  <a:pt x="5873327" y="115669"/>
                  <a:pt x="5868339" y="305364"/>
                  <a:pt x="5852160" y="510425"/>
                </a:cubicBezTo>
                <a:cubicBezTo>
                  <a:pt x="5835981" y="715486"/>
                  <a:pt x="5824801" y="914407"/>
                  <a:pt x="5852160" y="1083778"/>
                </a:cubicBezTo>
                <a:cubicBezTo>
                  <a:pt x="5879519" y="1253149"/>
                  <a:pt x="5873979" y="1463039"/>
                  <a:pt x="5852160" y="1657132"/>
                </a:cubicBezTo>
                <a:cubicBezTo>
                  <a:pt x="5830341" y="1851225"/>
                  <a:pt x="5833917" y="2060523"/>
                  <a:pt x="5852160" y="2230486"/>
                </a:cubicBezTo>
                <a:cubicBezTo>
                  <a:pt x="5870403" y="2400449"/>
                  <a:pt x="5839926" y="2645869"/>
                  <a:pt x="5852160" y="2803839"/>
                </a:cubicBezTo>
                <a:cubicBezTo>
                  <a:pt x="5864394" y="2961809"/>
                  <a:pt x="5833343" y="3178717"/>
                  <a:pt x="5852160" y="3314264"/>
                </a:cubicBezTo>
                <a:cubicBezTo>
                  <a:pt x="5870977" y="3449812"/>
                  <a:pt x="5835003" y="3894119"/>
                  <a:pt x="5852160" y="4139334"/>
                </a:cubicBezTo>
                <a:cubicBezTo>
                  <a:pt x="5869318" y="4384549"/>
                  <a:pt x="5842414" y="4538824"/>
                  <a:pt x="5852160" y="4838546"/>
                </a:cubicBezTo>
                <a:cubicBezTo>
                  <a:pt x="5861906" y="5138268"/>
                  <a:pt x="5864878" y="5231316"/>
                  <a:pt x="5852160" y="5411899"/>
                </a:cubicBezTo>
                <a:cubicBezTo>
                  <a:pt x="5839442" y="5592482"/>
                  <a:pt x="5813666" y="5880429"/>
                  <a:pt x="5852160" y="6292906"/>
                </a:cubicBezTo>
                <a:cubicBezTo>
                  <a:pt x="5716888" y="6305061"/>
                  <a:pt x="5557892" y="6299752"/>
                  <a:pt x="5377485" y="6292906"/>
                </a:cubicBezTo>
                <a:cubicBezTo>
                  <a:pt x="5197079" y="6286060"/>
                  <a:pt x="4988235" y="6280775"/>
                  <a:pt x="4785766" y="6292906"/>
                </a:cubicBezTo>
                <a:cubicBezTo>
                  <a:pt x="4583297" y="6305037"/>
                  <a:pt x="4307598" y="6300211"/>
                  <a:pt x="4135526" y="6292906"/>
                </a:cubicBezTo>
                <a:cubicBezTo>
                  <a:pt x="3963454" y="6285601"/>
                  <a:pt x="3806227" y="6306987"/>
                  <a:pt x="3602330" y="6292906"/>
                </a:cubicBezTo>
                <a:cubicBezTo>
                  <a:pt x="3398433" y="6278825"/>
                  <a:pt x="3226901" y="6263963"/>
                  <a:pt x="2893568" y="6292906"/>
                </a:cubicBezTo>
                <a:cubicBezTo>
                  <a:pt x="2560235" y="6321849"/>
                  <a:pt x="2513249" y="6285502"/>
                  <a:pt x="2360371" y="6292906"/>
                </a:cubicBezTo>
                <a:cubicBezTo>
                  <a:pt x="2207493" y="6300310"/>
                  <a:pt x="1896921" y="6305261"/>
                  <a:pt x="1593088" y="6292906"/>
                </a:cubicBezTo>
                <a:cubicBezTo>
                  <a:pt x="1289255" y="6280551"/>
                  <a:pt x="1325675" y="6301682"/>
                  <a:pt x="1059891" y="6292906"/>
                </a:cubicBezTo>
                <a:cubicBezTo>
                  <a:pt x="794107" y="6284130"/>
                  <a:pt x="381048" y="6342985"/>
                  <a:pt x="0" y="6292906"/>
                </a:cubicBezTo>
                <a:cubicBezTo>
                  <a:pt x="10295" y="6188188"/>
                  <a:pt x="24318" y="5986999"/>
                  <a:pt x="0" y="5782481"/>
                </a:cubicBezTo>
                <a:cubicBezTo>
                  <a:pt x="-24318" y="5577963"/>
                  <a:pt x="-22121" y="5396461"/>
                  <a:pt x="0" y="5272057"/>
                </a:cubicBezTo>
                <a:cubicBezTo>
                  <a:pt x="22121" y="5147653"/>
                  <a:pt x="-798" y="4856377"/>
                  <a:pt x="0" y="4446987"/>
                </a:cubicBezTo>
                <a:cubicBezTo>
                  <a:pt x="798" y="4037597"/>
                  <a:pt x="16644" y="4110238"/>
                  <a:pt x="0" y="3873633"/>
                </a:cubicBezTo>
                <a:cubicBezTo>
                  <a:pt x="-16644" y="3637028"/>
                  <a:pt x="20783" y="3329110"/>
                  <a:pt x="0" y="3174421"/>
                </a:cubicBezTo>
                <a:cubicBezTo>
                  <a:pt x="-20783" y="3019732"/>
                  <a:pt x="-17402" y="2777339"/>
                  <a:pt x="0" y="2663997"/>
                </a:cubicBezTo>
                <a:cubicBezTo>
                  <a:pt x="17402" y="2550655"/>
                  <a:pt x="17011" y="2259480"/>
                  <a:pt x="0" y="2090643"/>
                </a:cubicBezTo>
                <a:cubicBezTo>
                  <a:pt x="-17011" y="1921806"/>
                  <a:pt x="31845" y="1502612"/>
                  <a:pt x="0" y="1328502"/>
                </a:cubicBezTo>
                <a:cubicBezTo>
                  <a:pt x="-31845" y="1154392"/>
                  <a:pt x="3267" y="800479"/>
                  <a:pt x="0" y="629291"/>
                </a:cubicBezTo>
                <a:cubicBezTo>
                  <a:pt x="-3267" y="458103"/>
                  <a:pt x="-19725" y="130215"/>
                  <a:pt x="0" y="0"/>
                </a:cubicBezTo>
                <a:close/>
              </a:path>
              <a:path w="5852160" h="6292906" stroke="0" extrusionOk="0">
                <a:moveTo>
                  <a:pt x="0" y="0"/>
                </a:moveTo>
                <a:cubicBezTo>
                  <a:pt x="219071" y="-589"/>
                  <a:pt x="433473" y="32088"/>
                  <a:pt x="767283" y="0"/>
                </a:cubicBezTo>
                <a:cubicBezTo>
                  <a:pt x="1101093" y="-32088"/>
                  <a:pt x="1135090" y="-33267"/>
                  <a:pt x="1476045" y="0"/>
                </a:cubicBezTo>
                <a:cubicBezTo>
                  <a:pt x="1817000" y="33267"/>
                  <a:pt x="1906109" y="6229"/>
                  <a:pt x="2126285" y="0"/>
                </a:cubicBezTo>
                <a:cubicBezTo>
                  <a:pt x="2346461" y="-6229"/>
                  <a:pt x="2680939" y="1883"/>
                  <a:pt x="2835046" y="0"/>
                </a:cubicBezTo>
                <a:cubicBezTo>
                  <a:pt x="2989153" y="-1883"/>
                  <a:pt x="3354730" y="19853"/>
                  <a:pt x="3485286" y="0"/>
                </a:cubicBezTo>
                <a:cubicBezTo>
                  <a:pt x="3615842" y="-19853"/>
                  <a:pt x="3870181" y="-22638"/>
                  <a:pt x="4018483" y="0"/>
                </a:cubicBezTo>
                <a:cubicBezTo>
                  <a:pt x="4166785" y="22638"/>
                  <a:pt x="4396419" y="25301"/>
                  <a:pt x="4668723" y="0"/>
                </a:cubicBezTo>
                <a:cubicBezTo>
                  <a:pt x="4941027" y="-25301"/>
                  <a:pt x="5565065" y="-34282"/>
                  <a:pt x="5852160" y="0"/>
                </a:cubicBezTo>
                <a:cubicBezTo>
                  <a:pt x="5826897" y="229508"/>
                  <a:pt x="5874195" y="554858"/>
                  <a:pt x="5852160" y="699212"/>
                </a:cubicBezTo>
                <a:cubicBezTo>
                  <a:pt x="5830125" y="843566"/>
                  <a:pt x="5832099" y="1128680"/>
                  <a:pt x="5852160" y="1335494"/>
                </a:cubicBezTo>
                <a:cubicBezTo>
                  <a:pt x="5872221" y="1542308"/>
                  <a:pt x="5841716" y="1775044"/>
                  <a:pt x="5852160" y="1971777"/>
                </a:cubicBezTo>
                <a:cubicBezTo>
                  <a:pt x="5862604" y="2168510"/>
                  <a:pt x="5852285" y="2353050"/>
                  <a:pt x="5852160" y="2670989"/>
                </a:cubicBezTo>
                <a:cubicBezTo>
                  <a:pt x="5852035" y="2988928"/>
                  <a:pt x="5844255" y="3031146"/>
                  <a:pt x="5852160" y="3181414"/>
                </a:cubicBezTo>
                <a:cubicBezTo>
                  <a:pt x="5860065" y="3331682"/>
                  <a:pt x="5863949" y="3563648"/>
                  <a:pt x="5852160" y="3691838"/>
                </a:cubicBezTo>
                <a:cubicBezTo>
                  <a:pt x="5840371" y="3820028"/>
                  <a:pt x="5880182" y="4127562"/>
                  <a:pt x="5852160" y="4265192"/>
                </a:cubicBezTo>
                <a:cubicBezTo>
                  <a:pt x="5824138" y="4402822"/>
                  <a:pt x="5846501" y="4723536"/>
                  <a:pt x="5852160" y="5027333"/>
                </a:cubicBezTo>
                <a:cubicBezTo>
                  <a:pt x="5857819" y="5331130"/>
                  <a:pt x="5865670" y="5521395"/>
                  <a:pt x="5852160" y="5663615"/>
                </a:cubicBezTo>
                <a:cubicBezTo>
                  <a:pt x="5838650" y="5805835"/>
                  <a:pt x="5877280" y="6140975"/>
                  <a:pt x="5852160" y="6292906"/>
                </a:cubicBezTo>
                <a:cubicBezTo>
                  <a:pt x="5696209" y="6273504"/>
                  <a:pt x="5472807" y="6311226"/>
                  <a:pt x="5318963" y="6292906"/>
                </a:cubicBezTo>
                <a:cubicBezTo>
                  <a:pt x="5165119" y="6274586"/>
                  <a:pt x="4901580" y="6294101"/>
                  <a:pt x="4785766" y="6292906"/>
                </a:cubicBezTo>
                <a:cubicBezTo>
                  <a:pt x="4669952" y="6291711"/>
                  <a:pt x="4368449" y="6279145"/>
                  <a:pt x="4252570" y="6292906"/>
                </a:cubicBezTo>
                <a:cubicBezTo>
                  <a:pt x="4136691" y="6306667"/>
                  <a:pt x="3928417" y="6298492"/>
                  <a:pt x="3777894" y="6292906"/>
                </a:cubicBezTo>
                <a:cubicBezTo>
                  <a:pt x="3627371" y="6287320"/>
                  <a:pt x="3413032" y="6304754"/>
                  <a:pt x="3127654" y="6292906"/>
                </a:cubicBezTo>
                <a:cubicBezTo>
                  <a:pt x="2842276" y="6281058"/>
                  <a:pt x="2687831" y="6300785"/>
                  <a:pt x="2535936" y="6292906"/>
                </a:cubicBezTo>
                <a:cubicBezTo>
                  <a:pt x="2384041" y="6285027"/>
                  <a:pt x="2176263" y="6320698"/>
                  <a:pt x="1944218" y="6292906"/>
                </a:cubicBezTo>
                <a:cubicBezTo>
                  <a:pt x="1712173" y="6265114"/>
                  <a:pt x="1535628" y="6325211"/>
                  <a:pt x="1235456" y="6292906"/>
                </a:cubicBezTo>
                <a:cubicBezTo>
                  <a:pt x="935284" y="6260601"/>
                  <a:pt x="923578" y="6297340"/>
                  <a:pt x="643738" y="6292906"/>
                </a:cubicBezTo>
                <a:cubicBezTo>
                  <a:pt x="363898" y="6288472"/>
                  <a:pt x="174227" y="6291652"/>
                  <a:pt x="0" y="6292906"/>
                </a:cubicBezTo>
                <a:cubicBezTo>
                  <a:pt x="2485" y="6166149"/>
                  <a:pt x="-26721" y="5888942"/>
                  <a:pt x="0" y="5719552"/>
                </a:cubicBezTo>
                <a:cubicBezTo>
                  <a:pt x="26721" y="5550162"/>
                  <a:pt x="-19168" y="5431707"/>
                  <a:pt x="0" y="5209128"/>
                </a:cubicBezTo>
                <a:cubicBezTo>
                  <a:pt x="19168" y="4986549"/>
                  <a:pt x="-27667" y="4777912"/>
                  <a:pt x="0" y="4572845"/>
                </a:cubicBezTo>
                <a:cubicBezTo>
                  <a:pt x="27667" y="4367778"/>
                  <a:pt x="-26090" y="4285823"/>
                  <a:pt x="0" y="3999491"/>
                </a:cubicBezTo>
                <a:cubicBezTo>
                  <a:pt x="26090" y="3713159"/>
                  <a:pt x="8807" y="3698871"/>
                  <a:pt x="0" y="3489067"/>
                </a:cubicBezTo>
                <a:cubicBezTo>
                  <a:pt x="-8807" y="3279263"/>
                  <a:pt x="1537" y="3166648"/>
                  <a:pt x="0" y="2978642"/>
                </a:cubicBezTo>
                <a:cubicBezTo>
                  <a:pt x="-1537" y="2790637"/>
                  <a:pt x="8602" y="2388074"/>
                  <a:pt x="0" y="2153572"/>
                </a:cubicBezTo>
                <a:cubicBezTo>
                  <a:pt x="-8602" y="1919070"/>
                  <a:pt x="16392" y="1651144"/>
                  <a:pt x="0" y="1517290"/>
                </a:cubicBezTo>
                <a:cubicBezTo>
                  <a:pt x="-16392" y="1383436"/>
                  <a:pt x="26559" y="1140143"/>
                  <a:pt x="0" y="943936"/>
                </a:cubicBezTo>
                <a:cubicBezTo>
                  <a:pt x="-26559" y="747729"/>
                  <a:pt x="-37137" y="270224"/>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latin typeface="Bradley Hand ITC" panose="03070402050302030203" pitchFamily="66" charset="0"/>
              <a:cs typeface="Calibri" panose="020F0502020204030204" pitchFamily="34" charset="0"/>
            </a:endParaRPr>
          </a:p>
        </p:txBody>
      </p:sp>
      <p:pic>
        <p:nvPicPr>
          <p:cNvPr id="5" name="Picture 4" descr="Exercise 2 | Texture Old | SUNYWCC 2D DESIGN | ART 112 | Ink drawing ...">
            <a:extLst>
              <a:ext uri="{FF2B5EF4-FFF2-40B4-BE49-F238E27FC236}">
                <a16:creationId xmlns:a16="http://schemas.microsoft.com/office/drawing/2014/main" id="{1F852C9C-2377-2FE0-ED2B-B66C552A0270}"/>
              </a:ext>
            </a:extLst>
          </p:cNvPr>
          <p:cNvPicPr>
            <a:picLocks noChangeAspect="1"/>
          </p:cNvPicPr>
          <p:nvPr/>
        </p:nvPicPr>
        <p:blipFill rotWithShape="1">
          <a:blip r:embed="rId2">
            <a:extLst>
              <a:ext uri="{28A0092B-C50C-407E-A947-70E740481C1C}">
                <a14:useLocalDpi xmlns:a14="http://schemas.microsoft.com/office/drawing/2010/main" val="0"/>
              </a:ext>
            </a:extLst>
          </a:blip>
          <a:srcRect l="433" t="770" r="433"/>
          <a:stretch/>
        </p:blipFill>
        <p:spPr bwMode="auto">
          <a:xfrm>
            <a:off x="175040" y="576675"/>
            <a:ext cx="5720581" cy="5858471"/>
          </a:xfrm>
          <a:custGeom>
            <a:avLst/>
            <a:gdLst>
              <a:gd name="connsiteX0" fmla="*/ 0 w 5720581"/>
              <a:gd name="connsiteY0" fmla="*/ 0 h 5858471"/>
              <a:gd name="connsiteX1" fmla="*/ 464003 w 5720581"/>
              <a:gd name="connsiteY1" fmla="*/ 0 h 5858471"/>
              <a:gd name="connsiteX2" fmla="*/ 928005 w 5720581"/>
              <a:gd name="connsiteY2" fmla="*/ 0 h 5858471"/>
              <a:gd name="connsiteX3" fmla="*/ 1392008 w 5720581"/>
              <a:gd name="connsiteY3" fmla="*/ 0 h 5858471"/>
              <a:gd name="connsiteX4" fmla="*/ 2027628 w 5720581"/>
              <a:gd name="connsiteY4" fmla="*/ 0 h 5858471"/>
              <a:gd name="connsiteX5" fmla="*/ 2777660 w 5720581"/>
              <a:gd name="connsiteY5" fmla="*/ 0 h 5858471"/>
              <a:gd name="connsiteX6" fmla="*/ 3241663 w 5720581"/>
              <a:gd name="connsiteY6" fmla="*/ 0 h 5858471"/>
              <a:gd name="connsiteX7" fmla="*/ 3705665 w 5720581"/>
              <a:gd name="connsiteY7" fmla="*/ 0 h 5858471"/>
              <a:gd name="connsiteX8" fmla="*/ 4284080 w 5720581"/>
              <a:gd name="connsiteY8" fmla="*/ 0 h 5858471"/>
              <a:gd name="connsiteX9" fmla="*/ 4919700 w 5720581"/>
              <a:gd name="connsiteY9" fmla="*/ 0 h 5858471"/>
              <a:gd name="connsiteX10" fmla="*/ 5720581 w 5720581"/>
              <a:gd name="connsiteY10" fmla="*/ 0 h 5858471"/>
              <a:gd name="connsiteX11" fmla="*/ 5720581 w 5720581"/>
              <a:gd name="connsiteY11" fmla="*/ 533772 h 5858471"/>
              <a:gd name="connsiteX12" fmla="*/ 5720581 w 5720581"/>
              <a:gd name="connsiteY12" fmla="*/ 1243298 h 5858471"/>
              <a:gd name="connsiteX13" fmla="*/ 5720581 w 5720581"/>
              <a:gd name="connsiteY13" fmla="*/ 1777070 h 5858471"/>
              <a:gd name="connsiteX14" fmla="*/ 5720581 w 5720581"/>
              <a:gd name="connsiteY14" fmla="*/ 2252257 h 5858471"/>
              <a:gd name="connsiteX15" fmla="*/ 5720581 w 5720581"/>
              <a:gd name="connsiteY15" fmla="*/ 2844613 h 5858471"/>
              <a:gd name="connsiteX16" fmla="*/ 5720581 w 5720581"/>
              <a:gd name="connsiteY16" fmla="*/ 3495554 h 5858471"/>
              <a:gd name="connsiteX17" fmla="*/ 5720581 w 5720581"/>
              <a:gd name="connsiteY17" fmla="*/ 4263665 h 5858471"/>
              <a:gd name="connsiteX18" fmla="*/ 5720581 w 5720581"/>
              <a:gd name="connsiteY18" fmla="*/ 4856022 h 5858471"/>
              <a:gd name="connsiteX19" fmla="*/ 5720581 w 5720581"/>
              <a:gd name="connsiteY19" fmla="*/ 5858471 h 5858471"/>
              <a:gd name="connsiteX20" fmla="*/ 5084961 w 5720581"/>
              <a:gd name="connsiteY20" fmla="*/ 5858471 h 5858471"/>
              <a:gd name="connsiteX21" fmla="*/ 4334929 w 5720581"/>
              <a:gd name="connsiteY21" fmla="*/ 5858471 h 5858471"/>
              <a:gd name="connsiteX22" fmla="*/ 3699309 w 5720581"/>
              <a:gd name="connsiteY22" fmla="*/ 5858471 h 5858471"/>
              <a:gd name="connsiteX23" fmla="*/ 3063689 w 5720581"/>
              <a:gd name="connsiteY23" fmla="*/ 5858471 h 5858471"/>
              <a:gd name="connsiteX24" fmla="*/ 2599686 w 5720581"/>
              <a:gd name="connsiteY24" fmla="*/ 5858471 h 5858471"/>
              <a:gd name="connsiteX25" fmla="*/ 2021272 w 5720581"/>
              <a:gd name="connsiteY25" fmla="*/ 5858471 h 5858471"/>
              <a:gd name="connsiteX26" fmla="*/ 1271240 w 5720581"/>
              <a:gd name="connsiteY26" fmla="*/ 5858471 h 5858471"/>
              <a:gd name="connsiteX27" fmla="*/ 692826 w 5720581"/>
              <a:gd name="connsiteY27" fmla="*/ 5858471 h 5858471"/>
              <a:gd name="connsiteX28" fmla="*/ 0 w 5720581"/>
              <a:gd name="connsiteY28" fmla="*/ 5858471 h 5858471"/>
              <a:gd name="connsiteX29" fmla="*/ 0 w 5720581"/>
              <a:gd name="connsiteY29" fmla="*/ 5207530 h 5858471"/>
              <a:gd name="connsiteX30" fmla="*/ 0 w 5720581"/>
              <a:gd name="connsiteY30" fmla="*/ 4498004 h 5858471"/>
              <a:gd name="connsiteX31" fmla="*/ 0 w 5720581"/>
              <a:gd name="connsiteY31" fmla="*/ 3788478 h 5858471"/>
              <a:gd name="connsiteX32" fmla="*/ 0 w 5720581"/>
              <a:gd name="connsiteY32" fmla="*/ 3313291 h 5858471"/>
              <a:gd name="connsiteX33" fmla="*/ 0 w 5720581"/>
              <a:gd name="connsiteY33" fmla="*/ 2720934 h 5858471"/>
              <a:gd name="connsiteX34" fmla="*/ 0 w 5720581"/>
              <a:gd name="connsiteY34" fmla="*/ 2011408 h 5858471"/>
              <a:gd name="connsiteX35" fmla="*/ 0 w 5720581"/>
              <a:gd name="connsiteY35" fmla="*/ 1360467 h 5858471"/>
              <a:gd name="connsiteX36" fmla="*/ 0 w 5720581"/>
              <a:gd name="connsiteY36" fmla="*/ 826695 h 5858471"/>
              <a:gd name="connsiteX37" fmla="*/ 0 w 5720581"/>
              <a:gd name="connsiteY37" fmla="*/ 0 h 585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20581" h="5858471" extrusionOk="0">
                <a:moveTo>
                  <a:pt x="0" y="0"/>
                </a:moveTo>
                <a:cubicBezTo>
                  <a:pt x="109615" y="21333"/>
                  <a:pt x="275425" y="1656"/>
                  <a:pt x="464003" y="0"/>
                </a:cubicBezTo>
                <a:cubicBezTo>
                  <a:pt x="652581" y="-1656"/>
                  <a:pt x="733816" y="3963"/>
                  <a:pt x="928005" y="0"/>
                </a:cubicBezTo>
                <a:cubicBezTo>
                  <a:pt x="1122194" y="-3963"/>
                  <a:pt x="1178951" y="-1344"/>
                  <a:pt x="1392008" y="0"/>
                </a:cubicBezTo>
                <a:cubicBezTo>
                  <a:pt x="1605065" y="1344"/>
                  <a:pt x="1736552" y="7726"/>
                  <a:pt x="2027628" y="0"/>
                </a:cubicBezTo>
                <a:cubicBezTo>
                  <a:pt x="2318704" y="-7726"/>
                  <a:pt x="2622005" y="-19056"/>
                  <a:pt x="2777660" y="0"/>
                </a:cubicBezTo>
                <a:cubicBezTo>
                  <a:pt x="2933315" y="19056"/>
                  <a:pt x="3017624" y="-6468"/>
                  <a:pt x="3241663" y="0"/>
                </a:cubicBezTo>
                <a:cubicBezTo>
                  <a:pt x="3465702" y="6468"/>
                  <a:pt x="3496051" y="-6261"/>
                  <a:pt x="3705665" y="0"/>
                </a:cubicBezTo>
                <a:cubicBezTo>
                  <a:pt x="3915279" y="6261"/>
                  <a:pt x="4126591" y="18177"/>
                  <a:pt x="4284080" y="0"/>
                </a:cubicBezTo>
                <a:cubicBezTo>
                  <a:pt x="4441569" y="-18177"/>
                  <a:pt x="4715786" y="4213"/>
                  <a:pt x="4919700" y="0"/>
                </a:cubicBezTo>
                <a:cubicBezTo>
                  <a:pt x="5123614" y="-4213"/>
                  <a:pt x="5346661" y="22556"/>
                  <a:pt x="5720581" y="0"/>
                </a:cubicBezTo>
                <a:cubicBezTo>
                  <a:pt x="5696197" y="258470"/>
                  <a:pt x="5726350" y="419902"/>
                  <a:pt x="5720581" y="533772"/>
                </a:cubicBezTo>
                <a:cubicBezTo>
                  <a:pt x="5714812" y="647642"/>
                  <a:pt x="5695450" y="1058041"/>
                  <a:pt x="5720581" y="1243298"/>
                </a:cubicBezTo>
                <a:cubicBezTo>
                  <a:pt x="5745712" y="1428555"/>
                  <a:pt x="5713400" y="1634287"/>
                  <a:pt x="5720581" y="1777070"/>
                </a:cubicBezTo>
                <a:cubicBezTo>
                  <a:pt x="5727762" y="1919853"/>
                  <a:pt x="5712144" y="2026581"/>
                  <a:pt x="5720581" y="2252257"/>
                </a:cubicBezTo>
                <a:cubicBezTo>
                  <a:pt x="5729018" y="2477933"/>
                  <a:pt x="5749427" y="2549795"/>
                  <a:pt x="5720581" y="2844613"/>
                </a:cubicBezTo>
                <a:cubicBezTo>
                  <a:pt x="5691735" y="3139431"/>
                  <a:pt x="5742378" y="3181200"/>
                  <a:pt x="5720581" y="3495554"/>
                </a:cubicBezTo>
                <a:cubicBezTo>
                  <a:pt x="5698784" y="3809908"/>
                  <a:pt x="5719674" y="4007970"/>
                  <a:pt x="5720581" y="4263665"/>
                </a:cubicBezTo>
                <a:cubicBezTo>
                  <a:pt x="5721488" y="4519360"/>
                  <a:pt x="5740189" y="4673510"/>
                  <a:pt x="5720581" y="4856022"/>
                </a:cubicBezTo>
                <a:cubicBezTo>
                  <a:pt x="5700973" y="5038534"/>
                  <a:pt x="5756705" y="5617707"/>
                  <a:pt x="5720581" y="5858471"/>
                </a:cubicBezTo>
                <a:cubicBezTo>
                  <a:pt x="5548727" y="5827693"/>
                  <a:pt x="5252412" y="5830512"/>
                  <a:pt x="5084961" y="5858471"/>
                </a:cubicBezTo>
                <a:cubicBezTo>
                  <a:pt x="4917510" y="5886430"/>
                  <a:pt x="4506629" y="5843688"/>
                  <a:pt x="4334929" y="5858471"/>
                </a:cubicBezTo>
                <a:cubicBezTo>
                  <a:pt x="4163229" y="5873254"/>
                  <a:pt x="3878780" y="5833079"/>
                  <a:pt x="3699309" y="5858471"/>
                </a:cubicBezTo>
                <a:cubicBezTo>
                  <a:pt x="3519838" y="5883863"/>
                  <a:pt x="3241271" y="5886095"/>
                  <a:pt x="3063689" y="5858471"/>
                </a:cubicBezTo>
                <a:cubicBezTo>
                  <a:pt x="2886107" y="5830847"/>
                  <a:pt x="2747269" y="5880578"/>
                  <a:pt x="2599686" y="5858471"/>
                </a:cubicBezTo>
                <a:cubicBezTo>
                  <a:pt x="2452103" y="5836364"/>
                  <a:pt x="2281858" y="5856565"/>
                  <a:pt x="2021272" y="5858471"/>
                </a:cubicBezTo>
                <a:cubicBezTo>
                  <a:pt x="1760686" y="5860377"/>
                  <a:pt x="1579791" y="5892573"/>
                  <a:pt x="1271240" y="5858471"/>
                </a:cubicBezTo>
                <a:cubicBezTo>
                  <a:pt x="962689" y="5824369"/>
                  <a:pt x="926064" y="5867334"/>
                  <a:pt x="692826" y="5858471"/>
                </a:cubicBezTo>
                <a:cubicBezTo>
                  <a:pt x="459588" y="5849608"/>
                  <a:pt x="293231" y="5861849"/>
                  <a:pt x="0" y="5858471"/>
                </a:cubicBezTo>
                <a:cubicBezTo>
                  <a:pt x="6340" y="5566099"/>
                  <a:pt x="18239" y="5529714"/>
                  <a:pt x="0" y="5207530"/>
                </a:cubicBezTo>
                <a:cubicBezTo>
                  <a:pt x="-18239" y="4885346"/>
                  <a:pt x="-27478" y="4668656"/>
                  <a:pt x="0" y="4498004"/>
                </a:cubicBezTo>
                <a:cubicBezTo>
                  <a:pt x="27478" y="4327352"/>
                  <a:pt x="-33906" y="3996325"/>
                  <a:pt x="0" y="3788478"/>
                </a:cubicBezTo>
                <a:cubicBezTo>
                  <a:pt x="33906" y="3580631"/>
                  <a:pt x="-3874" y="3424662"/>
                  <a:pt x="0" y="3313291"/>
                </a:cubicBezTo>
                <a:cubicBezTo>
                  <a:pt x="3874" y="3201920"/>
                  <a:pt x="24443" y="2907403"/>
                  <a:pt x="0" y="2720934"/>
                </a:cubicBezTo>
                <a:cubicBezTo>
                  <a:pt x="-24443" y="2534465"/>
                  <a:pt x="-7760" y="2207560"/>
                  <a:pt x="0" y="2011408"/>
                </a:cubicBezTo>
                <a:cubicBezTo>
                  <a:pt x="7760" y="1815256"/>
                  <a:pt x="-30050" y="1537834"/>
                  <a:pt x="0" y="1360467"/>
                </a:cubicBezTo>
                <a:cubicBezTo>
                  <a:pt x="30050" y="1183100"/>
                  <a:pt x="14439" y="958664"/>
                  <a:pt x="0" y="826695"/>
                </a:cubicBezTo>
                <a:cubicBezTo>
                  <a:pt x="-14439" y="694726"/>
                  <a:pt x="10994" y="355110"/>
                  <a:pt x="0" y="0"/>
                </a:cubicBezTo>
                <a:close/>
              </a:path>
            </a:pathLst>
          </a:custGeom>
          <a:noFill/>
          <a:ln w="57150">
            <a:solidFill>
              <a:schemeClr val="bg1"/>
            </a:solidFill>
            <a:extLst>
              <a:ext uri="{C807C97D-BFC1-408E-A445-0C87EB9F89A2}">
                <ask:lineSketchStyleProps xmlns:ask="http://schemas.microsoft.com/office/drawing/2018/sketchyshapes" sd="4217900432">
                  <a:prstGeom prst="rect">
                    <a:avLst/>
                  </a:prstGeom>
                  <ask:type>
                    <ask:lineSketchFreehand/>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931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E91F0"/>
          </a:solidFill>
          <a:ln w="38100" cap="rnd">
            <a:solidFill>
              <a:srgbClr val="3E91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D77305-9000-4869-D024-333911E225EE}"/>
              </a:ext>
            </a:extLst>
          </p:cNvPr>
          <p:cNvSpPr txBox="1"/>
          <p:nvPr/>
        </p:nvSpPr>
        <p:spPr>
          <a:xfrm>
            <a:off x="5834825" y="1257300"/>
            <a:ext cx="423017" cy="657225"/>
          </a:xfrm>
          <a:prstGeom prst="rect">
            <a:avLst/>
          </a:prstGeom>
          <a:solidFill>
            <a:schemeClr val="bg1"/>
          </a:solid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3DA79EFC-2C6A-BB10-F3C0-78B2AE8DED65}"/>
              </a:ext>
            </a:extLst>
          </p:cNvPr>
          <p:cNvSpPr>
            <a:spLocks noGrp="1"/>
          </p:cNvSpPr>
          <p:nvPr>
            <p:ph idx="1"/>
          </p:nvPr>
        </p:nvSpPr>
        <p:spPr>
          <a:xfrm>
            <a:off x="6096000" y="0"/>
            <a:ext cx="5852160" cy="6435146"/>
          </a:xfrm>
          <a:custGeom>
            <a:avLst/>
            <a:gdLst>
              <a:gd name="connsiteX0" fmla="*/ 0 w 5852160"/>
              <a:gd name="connsiteY0" fmla="*/ 0 h 6435146"/>
              <a:gd name="connsiteX1" fmla="*/ 591718 w 5852160"/>
              <a:gd name="connsiteY1" fmla="*/ 0 h 6435146"/>
              <a:gd name="connsiteX2" fmla="*/ 1066394 w 5852160"/>
              <a:gd name="connsiteY2" fmla="*/ 0 h 6435146"/>
              <a:gd name="connsiteX3" fmla="*/ 1716634 w 5852160"/>
              <a:gd name="connsiteY3" fmla="*/ 0 h 6435146"/>
              <a:gd name="connsiteX4" fmla="*/ 2366874 w 5852160"/>
              <a:gd name="connsiteY4" fmla="*/ 0 h 6435146"/>
              <a:gd name="connsiteX5" fmla="*/ 3075635 w 5852160"/>
              <a:gd name="connsiteY5" fmla="*/ 0 h 6435146"/>
              <a:gd name="connsiteX6" fmla="*/ 3608832 w 5852160"/>
              <a:gd name="connsiteY6" fmla="*/ 0 h 6435146"/>
              <a:gd name="connsiteX7" fmla="*/ 4142029 w 5852160"/>
              <a:gd name="connsiteY7" fmla="*/ 0 h 6435146"/>
              <a:gd name="connsiteX8" fmla="*/ 4616704 w 5852160"/>
              <a:gd name="connsiteY8" fmla="*/ 0 h 6435146"/>
              <a:gd name="connsiteX9" fmla="*/ 5091379 w 5852160"/>
              <a:gd name="connsiteY9" fmla="*/ 0 h 6435146"/>
              <a:gd name="connsiteX10" fmla="*/ 5852160 w 5852160"/>
              <a:gd name="connsiteY10" fmla="*/ 0 h 6435146"/>
              <a:gd name="connsiteX11" fmla="*/ 5852160 w 5852160"/>
              <a:gd name="connsiteY11" fmla="*/ 772218 h 6435146"/>
              <a:gd name="connsiteX12" fmla="*/ 5852160 w 5852160"/>
              <a:gd name="connsiteY12" fmla="*/ 1287029 h 6435146"/>
              <a:gd name="connsiteX13" fmla="*/ 5852160 w 5852160"/>
              <a:gd name="connsiteY13" fmla="*/ 1801841 h 6435146"/>
              <a:gd name="connsiteX14" fmla="*/ 5852160 w 5852160"/>
              <a:gd name="connsiteY14" fmla="*/ 2252301 h 6435146"/>
              <a:gd name="connsiteX15" fmla="*/ 5852160 w 5852160"/>
              <a:gd name="connsiteY15" fmla="*/ 3024519 h 6435146"/>
              <a:gd name="connsiteX16" fmla="*/ 5852160 w 5852160"/>
              <a:gd name="connsiteY16" fmla="*/ 3668033 h 6435146"/>
              <a:gd name="connsiteX17" fmla="*/ 5852160 w 5852160"/>
              <a:gd name="connsiteY17" fmla="*/ 4182845 h 6435146"/>
              <a:gd name="connsiteX18" fmla="*/ 5852160 w 5852160"/>
              <a:gd name="connsiteY18" fmla="*/ 4890711 h 6435146"/>
              <a:gd name="connsiteX19" fmla="*/ 5852160 w 5852160"/>
              <a:gd name="connsiteY19" fmla="*/ 5341171 h 6435146"/>
              <a:gd name="connsiteX20" fmla="*/ 5852160 w 5852160"/>
              <a:gd name="connsiteY20" fmla="*/ 6435146 h 6435146"/>
              <a:gd name="connsiteX21" fmla="*/ 5084877 w 5852160"/>
              <a:gd name="connsiteY21" fmla="*/ 6435146 h 6435146"/>
              <a:gd name="connsiteX22" fmla="*/ 4551680 w 5852160"/>
              <a:gd name="connsiteY22" fmla="*/ 6435146 h 6435146"/>
              <a:gd name="connsiteX23" fmla="*/ 3842918 w 5852160"/>
              <a:gd name="connsiteY23" fmla="*/ 6435146 h 6435146"/>
              <a:gd name="connsiteX24" fmla="*/ 3309722 w 5852160"/>
              <a:gd name="connsiteY24" fmla="*/ 6435146 h 6435146"/>
              <a:gd name="connsiteX25" fmla="*/ 2542438 w 5852160"/>
              <a:gd name="connsiteY25" fmla="*/ 6435146 h 6435146"/>
              <a:gd name="connsiteX26" fmla="*/ 2009242 w 5852160"/>
              <a:gd name="connsiteY26" fmla="*/ 6435146 h 6435146"/>
              <a:gd name="connsiteX27" fmla="*/ 1359002 w 5852160"/>
              <a:gd name="connsiteY27" fmla="*/ 6435146 h 6435146"/>
              <a:gd name="connsiteX28" fmla="*/ 884326 w 5852160"/>
              <a:gd name="connsiteY28" fmla="*/ 6435146 h 6435146"/>
              <a:gd name="connsiteX29" fmla="*/ 0 w 5852160"/>
              <a:gd name="connsiteY29" fmla="*/ 6435146 h 6435146"/>
              <a:gd name="connsiteX30" fmla="*/ 0 w 5852160"/>
              <a:gd name="connsiteY30" fmla="*/ 5920334 h 6435146"/>
              <a:gd name="connsiteX31" fmla="*/ 0 w 5852160"/>
              <a:gd name="connsiteY31" fmla="*/ 5405523 h 6435146"/>
              <a:gd name="connsiteX32" fmla="*/ 0 w 5852160"/>
              <a:gd name="connsiteY32" fmla="*/ 4762008 h 6435146"/>
              <a:gd name="connsiteX33" fmla="*/ 0 w 5852160"/>
              <a:gd name="connsiteY33" fmla="*/ 4311548 h 6435146"/>
              <a:gd name="connsiteX34" fmla="*/ 0 w 5852160"/>
              <a:gd name="connsiteY34" fmla="*/ 3796736 h 6435146"/>
              <a:gd name="connsiteX35" fmla="*/ 0 w 5852160"/>
              <a:gd name="connsiteY35" fmla="*/ 3088870 h 6435146"/>
              <a:gd name="connsiteX36" fmla="*/ 0 w 5852160"/>
              <a:gd name="connsiteY36" fmla="*/ 2445355 h 6435146"/>
              <a:gd name="connsiteX37" fmla="*/ 0 w 5852160"/>
              <a:gd name="connsiteY37" fmla="*/ 1994895 h 6435146"/>
              <a:gd name="connsiteX38" fmla="*/ 0 w 5852160"/>
              <a:gd name="connsiteY38" fmla="*/ 1480084 h 6435146"/>
              <a:gd name="connsiteX39" fmla="*/ 0 w 5852160"/>
              <a:gd name="connsiteY39" fmla="*/ 836569 h 6435146"/>
              <a:gd name="connsiteX40" fmla="*/ 0 w 5852160"/>
              <a:gd name="connsiteY40" fmla="*/ 0 h 643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852160" h="6435146" fill="none" extrusionOk="0">
                <a:moveTo>
                  <a:pt x="0" y="0"/>
                </a:moveTo>
                <a:cubicBezTo>
                  <a:pt x="139493" y="24385"/>
                  <a:pt x="309774" y="1162"/>
                  <a:pt x="591718" y="0"/>
                </a:cubicBezTo>
                <a:cubicBezTo>
                  <a:pt x="873662" y="-1162"/>
                  <a:pt x="912876" y="8553"/>
                  <a:pt x="1066394" y="0"/>
                </a:cubicBezTo>
                <a:cubicBezTo>
                  <a:pt x="1219912" y="-8553"/>
                  <a:pt x="1514540" y="13416"/>
                  <a:pt x="1716634" y="0"/>
                </a:cubicBezTo>
                <a:cubicBezTo>
                  <a:pt x="1918728" y="-13416"/>
                  <a:pt x="2120099" y="17363"/>
                  <a:pt x="2366874" y="0"/>
                </a:cubicBezTo>
                <a:cubicBezTo>
                  <a:pt x="2613649" y="-17363"/>
                  <a:pt x="2918180" y="-30348"/>
                  <a:pt x="3075635" y="0"/>
                </a:cubicBezTo>
                <a:cubicBezTo>
                  <a:pt x="3233090" y="30348"/>
                  <a:pt x="3416328" y="-15426"/>
                  <a:pt x="3608832" y="0"/>
                </a:cubicBezTo>
                <a:cubicBezTo>
                  <a:pt x="3801336" y="15426"/>
                  <a:pt x="3950331" y="18045"/>
                  <a:pt x="4142029" y="0"/>
                </a:cubicBezTo>
                <a:cubicBezTo>
                  <a:pt x="4333727" y="-18045"/>
                  <a:pt x="4406418" y="-2101"/>
                  <a:pt x="4616704" y="0"/>
                </a:cubicBezTo>
                <a:cubicBezTo>
                  <a:pt x="4826991" y="2101"/>
                  <a:pt x="4893890" y="22511"/>
                  <a:pt x="5091379" y="0"/>
                </a:cubicBezTo>
                <a:cubicBezTo>
                  <a:pt x="5288868" y="-22511"/>
                  <a:pt x="5652286" y="-21227"/>
                  <a:pt x="5852160" y="0"/>
                </a:cubicBezTo>
                <a:cubicBezTo>
                  <a:pt x="5853965" y="230219"/>
                  <a:pt x="5856009" y="459637"/>
                  <a:pt x="5852160" y="772218"/>
                </a:cubicBezTo>
                <a:cubicBezTo>
                  <a:pt x="5848311" y="1084799"/>
                  <a:pt x="5862815" y="1081818"/>
                  <a:pt x="5852160" y="1287029"/>
                </a:cubicBezTo>
                <a:cubicBezTo>
                  <a:pt x="5841505" y="1492240"/>
                  <a:pt x="5844816" y="1669572"/>
                  <a:pt x="5852160" y="1801841"/>
                </a:cubicBezTo>
                <a:cubicBezTo>
                  <a:pt x="5859504" y="1934110"/>
                  <a:pt x="5850352" y="2072031"/>
                  <a:pt x="5852160" y="2252301"/>
                </a:cubicBezTo>
                <a:cubicBezTo>
                  <a:pt x="5853968" y="2432571"/>
                  <a:pt x="5850429" y="2721885"/>
                  <a:pt x="5852160" y="3024519"/>
                </a:cubicBezTo>
                <a:cubicBezTo>
                  <a:pt x="5853891" y="3327153"/>
                  <a:pt x="5842733" y="3442820"/>
                  <a:pt x="5852160" y="3668033"/>
                </a:cubicBezTo>
                <a:cubicBezTo>
                  <a:pt x="5861587" y="3893246"/>
                  <a:pt x="5848041" y="4050212"/>
                  <a:pt x="5852160" y="4182845"/>
                </a:cubicBezTo>
                <a:cubicBezTo>
                  <a:pt x="5856279" y="4315478"/>
                  <a:pt x="5881447" y="4605219"/>
                  <a:pt x="5852160" y="4890711"/>
                </a:cubicBezTo>
                <a:cubicBezTo>
                  <a:pt x="5822873" y="5176203"/>
                  <a:pt x="5833627" y="5234776"/>
                  <a:pt x="5852160" y="5341171"/>
                </a:cubicBezTo>
                <a:cubicBezTo>
                  <a:pt x="5870693" y="5447566"/>
                  <a:pt x="5876575" y="6026732"/>
                  <a:pt x="5852160" y="6435146"/>
                </a:cubicBezTo>
                <a:cubicBezTo>
                  <a:pt x="5628759" y="6448806"/>
                  <a:pt x="5443734" y="6442034"/>
                  <a:pt x="5084877" y="6435146"/>
                </a:cubicBezTo>
                <a:cubicBezTo>
                  <a:pt x="4726020" y="6428258"/>
                  <a:pt x="4762382" y="6455342"/>
                  <a:pt x="4551680" y="6435146"/>
                </a:cubicBezTo>
                <a:cubicBezTo>
                  <a:pt x="4340978" y="6414950"/>
                  <a:pt x="4176251" y="6406203"/>
                  <a:pt x="3842918" y="6435146"/>
                </a:cubicBezTo>
                <a:cubicBezTo>
                  <a:pt x="3509585" y="6464089"/>
                  <a:pt x="3459486" y="6420395"/>
                  <a:pt x="3309722" y="6435146"/>
                </a:cubicBezTo>
                <a:cubicBezTo>
                  <a:pt x="3159958" y="6449897"/>
                  <a:pt x="2846764" y="6451745"/>
                  <a:pt x="2542438" y="6435146"/>
                </a:cubicBezTo>
                <a:cubicBezTo>
                  <a:pt x="2238112" y="6418547"/>
                  <a:pt x="2274201" y="6441714"/>
                  <a:pt x="2009242" y="6435146"/>
                </a:cubicBezTo>
                <a:cubicBezTo>
                  <a:pt x="1744283" y="6428578"/>
                  <a:pt x="1595809" y="6452068"/>
                  <a:pt x="1359002" y="6435146"/>
                </a:cubicBezTo>
                <a:cubicBezTo>
                  <a:pt x="1122195" y="6418224"/>
                  <a:pt x="1048519" y="6415279"/>
                  <a:pt x="884326" y="6435146"/>
                </a:cubicBezTo>
                <a:cubicBezTo>
                  <a:pt x="720133" y="6455013"/>
                  <a:pt x="429985" y="6391120"/>
                  <a:pt x="0" y="6435146"/>
                </a:cubicBezTo>
                <a:cubicBezTo>
                  <a:pt x="-10942" y="6240972"/>
                  <a:pt x="16187" y="6099045"/>
                  <a:pt x="0" y="5920334"/>
                </a:cubicBezTo>
                <a:cubicBezTo>
                  <a:pt x="-16187" y="5741623"/>
                  <a:pt x="-8824" y="5586579"/>
                  <a:pt x="0" y="5405523"/>
                </a:cubicBezTo>
                <a:cubicBezTo>
                  <a:pt x="8824" y="5224467"/>
                  <a:pt x="-20358" y="4899479"/>
                  <a:pt x="0" y="4762008"/>
                </a:cubicBezTo>
                <a:cubicBezTo>
                  <a:pt x="20358" y="4624538"/>
                  <a:pt x="-21006" y="4452083"/>
                  <a:pt x="0" y="4311548"/>
                </a:cubicBezTo>
                <a:cubicBezTo>
                  <a:pt x="21006" y="4171013"/>
                  <a:pt x="-22321" y="3996979"/>
                  <a:pt x="0" y="3796736"/>
                </a:cubicBezTo>
                <a:cubicBezTo>
                  <a:pt x="22321" y="3596493"/>
                  <a:pt x="17329" y="3438551"/>
                  <a:pt x="0" y="3088870"/>
                </a:cubicBezTo>
                <a:cubicBezTo>
                  <a:pt x="-17329" y="2739189"/>
                  <a:pt x="-20074" y="2741249"/>
                  <a:pt x="0" y="2445355"/>
                </a:cubicBezTo>
                <a:cubicBezTo>
                  <a:pt x="20074" y="2149462"/>
                  <a:pt x="-17703" y="2201936"/>
                  <a:pt x="0" y="1994895"/>
                </a:cubicBezTo>
                <a:cubicBezTo>
                  <a:pt x="17703" y="1787854"/>
                  <a:pt x="9518" y="1693964"/>
                  <a:pt x="0" y="1480084"/>
                </a:cubicBezTo>
                <a:cubicBezTo>
                  <a:pt x="-9518" y="1266204"/>
                  <a:pt x="21787" y="1031059"/>
                  <a:pt x="0" y="836569"/>
                </a:cubicBezTo>
                <a:cubicBezTo>
                  <a:pt x="-21787" y="642079"/>
                  <a:pt x="-26409" y="370928"/>
                  <a:pt x="0" y="0"/>
                </a:cubicBezTo>
                <a:close/>
              </a:path>
              <a:path w="5852160" h="6435146" stroke="0" extrusionOk="0">
                <a:moveTo>
                  <a:pt x="0" y="0"/>
                </a:moveTo>
                <a:cubicBezTo>
                  <a:pt x="219071" y="-589"/>
                  <a:pt x="433473" y="32088"/>
                  <a:pt x="767283" y="0"/>
                </a:cubicBezTo>
                <a:cubicBezTo>
                  <a:pt x="1101093" y="-32088"/>
                  <a:pt x="1135090" y="-33267"/>
                  <a:pt x="1476045" y="0"/>
                </a:cubicBezTo>
                <a:cubicBezTo>
                  <a:pt x="1817000" y="33267"/>
                  <a:pt x="1906109" y="6229"/>
                  <a:pt x="2126285" y="0"/>
                </a:cubicBezTo>
                <a:cubicBezTo>
                  <a:pt x="2346461" y="-6229"/>
                  <a:pt x="2680939" y="1883"/>
                  <a:pt x="2835046" y="0"/>
                </a:cubicBezTo>
                <a:cubicBezTo>
                  <a:pt x="2989153" y="-1883"/>
                  <a:pt x="3354730" y="19853"/>
                  <a:pt x="3485286" y="0"/>
                </a:cubicBezTo>
                <a:cubicBezTo>
                  <a:pt x="3615842" y="-19853"/>
                  <a:pt x="3870181" y="-22638"/>
                  <a:pt x="4018483" y="0"/>
                </a:cubicBezTo>
                <a:cubicBezTo>
                  <a:pt x="4166785" y="22638"/>
                  <a:pt x="4396419" y="25301"/>
                  <a:pt x="4668723" y="0"/>
                </a:cubicBezTo>
                <a:cubicBezTo>
                  <a:pt x="4941027" y="-25301"/>
                  <a:pt x="5565065" y="-34282"/>
                  <a:pt x="5852160" y="0"/>
                </a:cubicBezTo>
                <a:cubicBezTo>
                  <a:pt x="5820619" y="200873"/>
                  <a:pt x="5826523" y="382067"/>
                  <a:pt x="5852160" y="643515"/>
                </a:cubicBezTo>
                <a:cubicBezTo>
                  <a:pt x="5877797" y="904964"/>
                  <a:pt x="5874744" y="974956"/>
                  <a:pt x="5852160" y="1222678"/>
                </a:cubicBezTo>
                <a:cubicBezTo>
                  <a:pt x="5829576" y="1470400"/>
                  <a:pt x="5843269" y="1613768"/>
                  <a:pt x="5852160" y="1801841"/>
                </a:cubicBezTo>
                <a:cubicBezTo>
                  <a:pt x="5861051" y="1989914"/>
                  <a:pt x="5882207" y="2313993"/>
                  <a:pt x="5852160" y="2445355"/>
                </a:cubicBezTo>
                <a:cubicBezTo>
                  <a:pt x="5822113" y="2576717"/>
                  <a:pt x="5858171" y="2792680"/>
                  <a:pt x="5852160" y="2895816"/>
                </a:cubicBezTo>
                <a:cubicBezTo>
                  <a:pt x="5846149" y="2998952"/>
                  <a:pt x="5840266" y="3188980"/>
                  <a:pt x="5852160" y="3346276"/>
                </a:cubicBezTo>
                <a:cubicBezTo>
                  <a:pt x="5864054" y="3503572"/>
                  <a:pt x="5848167" y="3755482"/>
                  <a:pt x="5852160" y="3861088"/>
                </a:cubicBezTo>
                <a:cubicBezTo>
                  <a:pt x="5856153" y="3966694"/>
                  <a:pt x="5829876" y="4311218"/>
                  <a:pt x="5852160" y="4568954"/>
                </a:cubicBezTo>
                <a:cubicBezTo>
                  <a:pt x="5874444" y="4826690"/>
                  <a:pt x="5854205" y="4903842"/>
                  <a:pt x="5852160" y="5148117"/>
                </a:cubicBezTo>
                <a:cubicBezTo>
                  <a:pt x="5850115" y="5392392"/>
                  <a:pt x="5828266" y="5695665"/>
                  <a:pt x="5852160" y="5855983"/>
                </a:cubicBezTo>
                <a:cubicBezTo>
                  <a:pt x="5876054" y="6016301"/>
                  <a:pt x="5834351" y="6199287"/>
                  <a:pt x="5852160" y="6435146"/>
                </a:cubicBezTo>
                <a:cubicBezTo>
                  <a:pt x="5637909" y="6429330"/>
                  <a:pt x="5536117" y="6425542"/>
                  <a:pt x="5377485" y="6435146"/>
                </a:cubicBezTo>
                <a:cubicBezTo>
                  <a:pt x="5218853" y="6444750"/>
                  <a:pt x="4965281" y="6428383"/>
                  <a:pt x="4844288" y="6435146"/>
                </a:cubicBezTo>
                <a:cubicBezTo>
                  <a:pt x="4723295" y="6441909"/>
                  <a:pt x="4515229" y="6439660"/>
                  <a:pt x="4369613" y="6435146"/>
                </a:cubicBezTo>
                <a:cubicBezTo>
                  <a:pt x="4223998" y="6430632"/>
                  <a:pt x="4004751" y="6446994"/>
                  <a:pt x="3719373" y="6435146"/>
                </a:cubicBezTo>
                <a:cubicBezTo>
                  <a:pt x="3433995" y="6423298"/>
                  <a:pt x="3283082" y="6449954"/>
                  <a:pt x="3127654" y="6435146"/>
                </a:cubicBezTo>
                <a:cubicBezTo>
                  <a:pt x="2972226" y="6420338"/>
                  <a:pt x="2767981" y="6462938"/>
                  <a:pt x="2535936" y="6435146"/>
                </a:cubicBezTo>
                <a:cubicBezTo>
                  <a:pt x="2303891" y="6407354"/>
                  <a:pt x="2127346" y="6467451"/>
                  <a:pt x="1827174" y="6435146"/>
                </a:cubicBezTo>
                <a:cubicBezTo>
                  <a:pt x="1527002" y="6402841"/>
                  <a:pt x="1515296" y="6439580"/>
                  <a:pt x="1235456" y="6435146"/>
                </a:cubicBezTo>
                <a:cubicBezTo>
                  <a:pt x="955616" y="6430712"/>
                  <a:pt x="946949" y="6437288"/>
                  <a:pt x="760781" y="6435146"/>
                </a:cubicBezTo>
                <a:cubicBezTo>
                  <a:pt x="574614" y="6433004"/>
                  <a:pt x="332824" y="6468210"/>
                  <a:pt x="0" y="6435146"/>
                </a:cubicBezTo>
                <a:cubicBezTo>
                  <a:pt x="-25383" y="6299393"/>
                  <a:pt x="16425" y="6069773"/>
                  <a:pt x="0" y="5920334"/>
                </a:cubicBezTo>
                <a:cubicBezTo>
                  <a:pt x="-16425" y="5770895"/>
                  <a:pt x="-27121" y="5554902"/>
                  <a:pt x="0" y="5341171"/>
                </a:cubicBezTo>
                <a:cubicBezTo>
                  <a:pt x="27121" y="5127440"/>
                  <a:pt x="-22901" y="5012068"/>
                  <a:pt x="0" y="4826360"/>
                </a:cubicBezTo>
                <a:cubicBezTo>
                  <a:pt x="22901" y="4640652"/>
                  <a:pt x="-3888" y="4500816"/>
                  <a:pt x="0" y="4375899"/>
                </a:cubicBezTo>
                <a:cubicBezTo>
                  <a:pt x="3888" y="4250982"/>
                  <a:pt x="-3234" y="4138335"/>
                  <a:pt x="0" y="3925439"/>
                </a:cubicBezTo>
                <a:cubicBezTo>
                  <a:pt x="3234" y="3712543"/>
                  <a:pt x="912" y="3364379"/>
                  <a:pt x="0" y="3153222"/>
                </a:cubicBezTo>
                <a:cubicBezTo>
                  <a:pt x="-912" y="2942065"/>
                  <a:pt x="-28750" y="2854397"/>
                  <a:pt x="0" y="2574058"/>
                </a:cubicBezTo>
                <a:cubicBezTo>
                  <a:pt x="28750" y="2293719"/>
                  <a:pt x="17486" y="2276848"/>
                  <a:pt x="0" y="2059247"/>
                </a:cubicBezTo>
                <a:cubicBezTo>
                  <a:pt x="-17486" y="1841646"/>
                  <a:pt x="-8345" y="1749877"/>
                  <a:pt x="0" y="1608787"/>
                </a:cubicBezTo>
                <a:cubicBezTo>
                  <a:pt x="8345" y="1467697"/>
                  <a:pt x="-6329" y="1164907"/>
                  <a:pt x="0" y="1029623"/>
                </a:cubicBezTo>
                <a:cubicBezTo>
                  <a:pt x="6329" y="894339"/>
                  <a:pt x="-17727" y="512508"/>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1805210409">
                  <ask:type>
                    <ask:lineSketchFreehand/>
                  </ask:type>
                </ask:lineSketchStyleProps>
              </a:ext>
            </a:extLst>
          </a:ln>
        </p:spPr>
        <p:txBody>
          <a:bodyPr anchor="t">
            <a:normAutofit/>
          </a:bodyPr>
          <a:lstStyle/>
          <a:p>
            <a:pPr marL="0" indent="0" algn="ctr">
              <a:buNone/>
            </a:pPr>
            <a:r>
              <a:rPr lang="en-US" sz="3600" dirty="0">
                <a:latin typeface="Bradley Hand ITC" panose="03070402050302030203" pitchFamily="66" charset="0"/>
                <a:cs typeface="Calibri" panose="020F0502020204030204" pitchFamily="34" charset="0"/>
              </a:rPr>
              <a:t>SKETCHBOOK: TEXTURE</a:t>
            </a:r>
            <a:endParaRPr lang="en-US" b="1" dirty="0">
              <a:latin typeface="Bradley Hand ITC" panose="03070402050302030203" pitchFamily="66" charset="0"/>
              <a:cs typeface="Calibri" panose="020F0502020204030204" pitchFamily="34" charset="0"/>
            </a:endParaRPr>
          </a:p>
          <a:p>
            <a:pPr marL="0" indent="0">
              <a:buNone/>
            </a:pPr>
            <a:r>
              <a:rPr lang="en-US" b="1" dirty="0">
                <a:latin typeface="Bradley Hand ITC" panose="03070402050302030203" pitchFamily="66" charset="0"/>
                <a:cs typeface="Calibri" panose="020F0502020204030204" pitchFamily="34" charset="0"/>
              </a:rPr>
              <a:t>TEXTURE is one of the seven elements of art that refers to the surface quality of a work of art.</a:t>
            </a:r>
            <a:br>
              <a:rPr lang="en-US" b="1" dirty="0">
                <a:latin typeface="Bradley Hand ITC" panose="03070402050302030203" pitchFamily="66" charset="0"/>
                <a:cs typeface="Calibri" panose="020F0502020204030204" pitchFamily="34" charset="0"/>
              </a:rPr>
            </a:br>
            <a:endParaRPr lang="en-US" b="1" dirty="0">
              <a:latin typeface="Bradley Hand ITC" panose="03070402050302030203" pitchFamily="66" charset="0"/>
              <a:cs typeface="Calibri" panose="020F0502020204030204" pitchFamily="34" charset="0"/>
            </a:endParaRPr>
          </a:p>
          <a:p>
            <a:pPr marL="0" indent="0">
              <a:buNone/>
            </a:pPr>
            <a:r>
              <a:rPr lang="en-US" b="1" dirty="0">
                <a:latin typeface="Bradley Hand ITC" panose="03070402050302030203" pitchFamily="66" charset="0"/>
                <a:cs typeface="Calibri" panose="020F0502020204030204" pitchFamily="34" charset="0"/>
              </a:rPr>
              <a:t>Tactile Texture – Refers to the actual surface quality of a work; what can be felt. </a:t>
            </a:r>
          </a:p>
          <a:p>
            <a:pPr marL="0" indent="0">
              <a:buNone/>
            </a:pPr>
            <a:endParaRPr lang="en-US" b="1" dirty="0">
              <a:latin typeface="Bradley Hand ITC" panose="03070402050302030203" pitchFamily="66" charset="0"/>
              <a:cs typeface="Calibri" panose="020F0502020204030204" pitchFamily="34" charset="0"/>
            </a:endParaRPr>
          </a:p>
          <a:p>
            <a:pPr marL="0" indent="0">
              <a:buNone/>
            </a:pPr>
            <a:r>
              <a:rPr lang="en-US" b="1" dirty="0">
                <a:latin typeface="Bradley Hand ITC" panose="03070402050302030203" pitchFamily="66" charset="0"/>
                <a:cs typeface="Calibri" panose="020F0502020204030204" pitchFamily="34" charset="0"/>
              </a:rPr>
              <a:t>Implied Texture – Refers to the visual surface quality of a work; cannot be felt</a:t>
            </a:r>
          </a:p>
          <a:p>
            <a:endParaRPr lang="en-US" sz="1800" b="1" dirty="0">
              <a:latin typeface="Bradley Hand ITC" panose="03070402050302030203" pitchFamily="66" charset="0"/>
              <a:cs typeface="Calibri" panose="020F0502020204030204" pitchFamily="34" charset="0"/>
            </a:endParaRPr>
          </a:p>
          <a:p>
            <a:endParaRPr lang="en-US" sz="1800" b="1" dirty="0">
              <a:latin typeface="Bradley Hand ITC" panose="03070402050302030203" pitchFamily="66" charset="0"/>
              <a:cs typeface="Calibri" panose="020F0502020204030204" pitchFamily="34" charset="0"/>
            </a:endParaRPr>
          </a:p>
        </p:txBody>
      </p:sp>
      <p:sp>
        <p:nvSpPr>
          <p:cNvPr id="6" name="Content Placeholder 2">
            <a:extLst>
              <a:ext uri="{FF2B5EF4-FFF2-40B4-BE49-F238E27FC236}">
                <a16:creationId xmlns:a16="http://schemas.microsoft.com/office/drawing/2014/main" id="{CA4A2CDD-6973-B094-056E-3FED4BECB280}"/>
              </a:ext>
            </a:extLst>
          </p:cNvPr>
          <p:cNvSpPr txBox="1">
            <a:spLocks/>
          </p:cNvSpPr>
          <p:nvPr/>
        </p:nvSpPr>
        <p:spPr>
          <a:xfrm>
            <a:off x="175040" y="282547"/>
            <a:ext cx="5852160" cy="6292906"/>
          </a:xfrm>
          <a:custGeom>
            <a:avLst/>
            <a:gdLst>
              <a:gd name="connsiteX0" fmla="*/ 0 w 5852160"/>
              <a:gd name="connsiteY0" fmla="*/ 0 h 6292906"/>
              <a:gd name="connsiteX1" fmla="*/ 591718 w 5852160"/>
              <a:gd name="connsiteY1" fmla="*/ 0 h 6292906"/>
              <a:gd name="connsiteX2" fmla="*/ 1183437 w 5852160"/>
              <a:gd name="connsiteY2" fmla="*/ 0 h 6292906"/>
              <a:gd name="connsiteX3" fmla="*/ 1658112 w 5852160"/>
              <a:gd name="connsiteY3" fmla="*/ 0 h 6292906"/>
              <a:gd name="connsiteX4" fmla="*/ 2132787 w 5852160"/>
              <a:gd name="connsiteY4" fmla="*/ 0 h 6292906"/>
              <a:gd name="connsiteX5" fmla="*/ 2783027 w 5852160"/>
              <a:gd name="connsiteY5" fmla="*/ 0 h 6292906"/>
              <a:gd name="connsiteX6" fmla="*/ 3433267 w 5852160"/>
              <a:gd name="connsiteY6" fmla="*/ 0 h 6292906"/>
              <a:gd name="connsiteX7" fmla="*/ 4142029 w 5852160"/>
              <a:gd name="connsiteY7" fmla="*/ 0 h 6292906"/>
              <a:gd name="connsiteX8" fmla="*/ 4675226 w 5852160"/>
              <a:gd name="connsiteY8" fmla="*/ 0 h 6292906"/>
              <a:gd name="connsiteX9" fmla="*/ 5208422 w 5852160"/>
              <a:gd name="connsiteY9" fmla="*/ 0 h 6292906"/>
              <a:gd name="connsiteX10" fmla="*/ 5852160 w 5852160"/>
              <a:gd name="connsiteY10" fmla="*/ 0 h 6292906"/>
              <a:gd name="connsiteX11" fmla="*/ 5852160 w 5852160"/>
              <a:gd name="connsiteY11" fmla="*/ 510425 h 6292906"/>
              <a:gd name="connsiteX12" fmla="*/ 5852160 w 5852160"/>
              <a:gd name="connsiteY12" fmla="*/ 1083778 h 6292906"/>
              <a:gd name="connsiteX13" fmla="*/ 5852160 w 5852160"/>
              <a:gd name="connsiteY13" fmla="*/ 1657132 h 6292906"/>
              <a:gd name="connsiteX14" fmla="*/ 5852160 w 5852160"/>
              <a:gd name="connsiteY14" fmla="*/ 2230486 h 6292906"/>
              <a:gd name="connsiteX15" fmla="*/ 5852160 w 5852160"/>
              <a:gd name="connsiteY15" fmla="*/ 2803839 h 6292906"/>
              <a:gd name="connsiteX16" fmla="*/ 5852160 w 5852160"/>
              <a:gd name="connsiteY16" fmla="*/ 3314264 h 6292906"/>
              <a:gd name="connsiteX17" fmla="*/ 5852160 w 5852160"/>
              <a:gd name="connsiteY17" fmla="*/ 4139334 h 6292906"/>
              <a:gd name="connsiteX18" fmla="*/ 5852160 w 5852160"/>
              <a:gd name="connsiteY18" fmla="*/ 4838546 h 6292906"/>
              <a:gd name="connsiteX19" fmla="*/ 5852160 w 5852160"/>
              <a:gd name="connsiteY19" fmla="*/ 5411899 h 6292906"/>
              <a:gd name="connsiteX20" fmla="*/ 5852160 w 5852160"/>
              <a:gd name="connsiteY20" fmla="*/ 6292906 h 6292906"/>
              <a:gd name="connsiteX21" fmla="*/ 5377485 w 5852160"/>
              <a:gd name="connsiteY21" fmla="*/ 6292906 h 6292906"/>
              <a:gd name="connsiteX22" fmla="*/ 4785766 w 5852160"/>
              <a:gd name="connsiteY22" fmla="*/ 6292906 h 6292906"/>
              <a:gd name="connsiteX23" fmla="*/ 4135526 w 5852160"/>
              <a:gd name="connsiteY23" fmla="*/ 6292906 h 6292906"/>
              <a:gd name="connsiteX24" fmla="*/ 3602330 w 5852160"/>
              <a:gd name="connsiteY24" fmla="*/ 6292906 h 6292906"/>
              <a:gd name="connsiteX25" fmla="*/ 2893568 w 5852160"/>
              <a:gd name="connsiteY25" fmla="*/ 6292906 h 6292906"/>
              <a:gd name="connsiteX26" fmla="*/ 2360371 w 5852160"/>
              <a:gd name="connsiteY26" fmla="*/ 6292906 h 6292906"/>
              <a:gd name="connsiteX27" fmla="*/ 1593088 w 5852160"/>
              <a:gd name="connsiteY27" fmla="*/ 6292906 h 6292906"/>
              <a:gd name="connsiteX28" fmla="*/ 1059891 w 5852160"/>
              <a:gd name="connsiteY28" fmla="*/ 6292906 h 6292906"/>
              <a:gd name="connsiteX29" fmla="*/ 0 w 5852160"/>
              <a:gd name="connsiteY29" fmla="*/ 6292906 h 6292906"/>
              <a:gd name="connsiteX30" fmla="*/ 0 w 5852160"/>
              <a:gd name="connsiteY30" fmla="*/ 5782481 h 6292906"/>
              <a:gd name="connsiteX31" fmla="*/ 0 w 5852160"/>
              <a:gd name="connsiteY31" fmla="*/ 5272057 h 6292906"/>
              <a:gd name="connsiteX32" fmla="*/ 0 w 5852160"/>
              <a:gd name="connsiteY32" fmla="*/ 4446987 h 6292906"/>
              <a:gd name="connsiteX33" fmla="*/ 0 w 5852160"/>
              <a:gd name="connsiteY33" fmla="*/ 3873633 h 6292906"/>
              <a:gd name="connsiteX34" fmla="*/ 0 w 5852160"/>
              <a:gd name="connsiteY34" fmla="*/ 3174421 h 6292906"/>
              <a:gd name="connsiteX35" fmla="*/ 0 w 5852160"/>
              <a:gd name="connsiteY35" fmla="*/ 2663997 h 6292906"/>
              <a:gd name="connsiteX36" fmla="*/ 0 w 5852160"/>
              <a:gd name="connsiteY36" fmla="*/ 2090643 h 6292906"/>
              <a:gd name="connsiteX37" fmla="*/ 0 w 5852160"/>
              <a:gd name="connsiteY37" fmla="*/ 1328502 h 6292906"/>
              <a:gd name="connsiteX38" fmla="*/ 0 w 5852160"/>
              <a:gd name="connsiteY38" fmla="*/ 629291 h 6292906"/>
              <a:gd name="connsiteX39" fmla="*/ 0 w 5852160"/>
              <a:gd name="connsiteY39" fmla="*/ 0 h 629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52160" h="6292906" fill="none" extrusionOk="0">
                <a:moveTo>
                  <a:pt x="0" y="0"/>
                </a:moveTo>
                <a:cubicBezTo>
                  <a:pt x="283843" y="7581"/>
                  <a:pt x="426543" y="26618"/>
                  <a:pt x="591718" y="0"/>
                </a:cubicBezTo>
                <a:cubicBezTo>
                  <a:pt x="756893" y="-26618"/>
                  <a:pt x="910237" y="-5098"/>
                  <a:pt x="1183437" y="0"/>
                </a:cubicBezTo>
                <a:cubicBezTo>
                  <a:pt x="1456637" y="5098"/>
                  <a:pt x="1527719" y="-22499"/>
                  <a:pt x="1658112" y="0"/>
                </a:cubicBezTo>
                <a:cubicBezTo>
                  <a:pt x="1788505" y="22499"/>
                  <a:pt x="1985758" y="15896"/>
                  <a:pt x="2132787" y="0"/>
                </a:cubicBezTo>
                <a:cubicBezTo>
                  <a:pt x="2279817" y="-15896"/>
                  <a:pt x="2580933" y="13416"/>
                  <a:pt x="2783027" y="0"/>
                </a:cubicBezTo>
                <a:cubicBezTo>
                  <a:pt x="2985121" y="-13416"/>
                  <a:pt x="3186492" y="17363"/>
                  <a:pt x="3433267" y="0"/>
                </a:cubicBezTo>
                <a:cubicBezTo>
                  <a:pt x="3680042" y="-17363"/>
                  <a:pt x="3984218" y="-32626"/>
                  <a:pt x="4142029" y="0"/>
                </a:cubicBezTo>
                <a:cubicBezTo>
                  <a:pt x="4299840" y="32626"/>
                  <a:pt x="4482722" y="-15426"/>
                  <a:pt x="4675226" y="0"/>
                </a:cubicBezTo>
                <a:cubicBezTo>
                  <a:pt x="4867730" y="15426"/>
                  <a:pt x="5023094" y="21508"/>
                  <a:pt x="5208422" y="0"/>
                </a:cubicBezTo>
                <a:cubicBezTo>
                  <a:pt x="5393750" y="-21508"/>
                  <a:pt x="5665079" y="362"/>
                  <a:pt x="5852160" y="0"/>
                </a:cubicBezTo>
                <a:cubicBezTo>
                  <a:pt x="5873327" y="115669"/>
                  <a:pt x="5868339" y="305364"/>
                  <a:pt x="5852160" y="510425"/>
                </a:cubicBezTo>
                <a:cubicBezTo>
                  <a:pt x="5835981" y="715486"/>
                  <a:pt x="5824801" y="914407"/>
                  <a:pt x="5852160" y="1083778"/>
                </a:cubicBezTo>
                <a:cubicBezTo>
                  <a:pt x="5879519" y="1253149"/>
                  <a:pt x="5873979" y="1463039"/>
                  <a:pt x="5852160" y="1657132"/>
                </a:cubicBezTo>
                <a:cubicBezTo>
                  <a:pt x="5830341" y="1851225"/>
                  <a:pt x="5833917" y="2060523"/>
                  <a:pt x="5852160" y="2230486"/>
                </a:cubicBezTo>
                <a:cubicBezTo>
                  <a:pt x="5870403" y="2400449"/>
                  <a:pt x="5839926" y="2645869"/>
                  <a:pt x="5852160" y="2803839"/>
                </a:cubicBezTo>
                <a:cubicBezTo>
                  <a:pt x="5864394" y="2961809"/>
                  <a:pt x="5833343" y="3178717"/>
                  <a:pt x="5852160" y="3314264"/>
                </a:cubicBezTo>
                <a:cubicBezTo>
                  <a:pt x="5870977" y="3449812"/>
                  <a:pt x="5835003" y="3894119"/>
                  <a:pt x="5852160" y="4139334"/>
                </a:cubicBezTo>
                <a:cubicBezTo>
                  <a:pt x="5869318" y="4384549"/>
                  <a:pt x="5842414" y="4538824"/>
                  <a:pt x="5852160" y="4838546"/>
                </a:cubicBezTo>
                <a:cubicBezTo>
                  <a:pt x="5861906" y="5138268"/>
                  <a:pt x="5864878" y="5231316"/>
                  <a:pt x="5852160" y="5411899"/>
                </a:cubicBezTo>
                <a:cubicBezTo>
                  <a:pt x="5839442" y="5592482"/>
                  <a:pt x="5813666" y="5880429"/>
                  <a:pt x="5852160" y="6292906"/>
                </a:cubicBezTo>
                <a:cubicBezTo>
                  <a:pt x="5716888" y="6305061"/>
                  <a:pt x="5557892" y="6299752"/>
                  <a:pt x="5377485" y="6292906"/>
                </a:cubicBezTo>
                <a:cubicBezTo>
                  <a:pt x="5197079" y="6286060"/>
                  <a:pt x="4988235" y="6280775"/>
                  <a:pt x="4785766" y="6292906"/>
                </a:cubicBezTo>
                <a:cubicBezTo>
                  <a:pt x="4583297" y="6305037"/>
                  <a:pt x="4307598" y="6300211"/>
                  <a:pt x="4135526" y="6292906"/>
                </a:cubicBezTo>
                <a:cubicBezTo>
                  <a:pt x="3963454" y="6285601"/>
                  <a:pt x="3806227" y="6306987"/>
                  <a:pt x="3602330" y="6292906"/>
                </a:cubicBezTo>
                <a:cubicBezTo>
                  <a:pt x="3398433" y="6278825"/>
                  <a:pt x="3226901" y="6263963"/>
                  <a:pt x="2893568" y="6292906"/>
                </a:cubicBezTo>
                <a:cubicBezTo>
                  <a:pt x="2560235" y="6321849"/>
                  <a:pt x="2513249" y="6285502"/>
                  <a:pt x="2360371" y="6292906"/>
                </a:cubicBezTo>
                <a:cubicBezTo>
                  <a:pt x="2207493" y="6300310"/>
                  <a:pt x="1896921" y="6305261"/>
                  <a:pt x="1593088" y="6292906"/>
                </a:cubicBezTo>
                <a:cubicBezTo>
                  <a:pt x="1289255" y="6280551"/>
                  <a:pt x="1325675" y="6301682"/>
                  <a:pt x="1059891" y="6292906"/>
                </a:cubicBezTo>
                <a:cubicBezTo>
                  <a:pt x="794107" y="6284130"/>
                  <a:pt x="381048" y="6342985"/>
                  <a:pt x="0" y="6292906"/>
                </a:cubicBezTo>
                <a:cubicBezTo>
                  <a:pt x="10295" y="6188188"/>
                  <a:pt x="24318" y="5986999"/>
                  <a:pt x="0" y="5782481"/>
                </a:cubicBezTo>
                <a:cubicBezTo>
                  <a:pt x="-24318" y="5577963"/>
                  <a:pt x="-22121" y="5396461"/>
                  <a:pt x="0" y="5272057"/>
                </a:cubicBezTo>
                <a:cubicBezTo>
                  <a:pt x="22121" y="5147653"/>
                  <a:pt x="-798" y="4856377"/>
                  <a:pt x="0" y="4446987"/>
                </a:cubicBezTo>
                <a:cubicBezTo>
                  <a:pt x="798" y="4037597"/>
                  <a:pt x="16644" y="4110238"/>
                  <a:pt x="0" y="3873633"/>
                </a:cubicBezTo>
                <a:cubicBezTo>
                  <a:pt x="-16644" y="3637028"/>
                  <a:pt x="20783" y="3329110"/>
                  <a:pt x="0" y="3174421"/>
                </a:cubicBezTo>
                <a:cubicBezTo>
                  <a:pt x="-20783" y="3019732"/>
                  <a:pt x="-17402" y="2777339"/>
                  <a:pt x="0" y="2663997"/>
                </a:cubicBezTo>
                <a:cubicBezTo>
                  <a:pt x="17402" y="2550655"/>
                  <a:pt x="17011" y="2259480"/>
                  <a:pt x="0" y="2090643"/>
                </a:cubicBezTo>
                <a:cubicBezTo>
                  <a:pt x="-17011" y="1921806"/>
                  <a:pt x="31845" y="1502612"/>
                  <a:pt x="0" y="1328502"/>
                </a:cubicBezTo>
                <a:cubicBezTo>
                  <a:pt x="-31845" y="1154392"/>
                  <a:pt x="3267" y="800479"/>
                  <a:pt x="0" y="629291"/>
                </a:cubicBezTo>
                <a:cubicBezTo>
                  <a:pt x="-3267" y="458103"/>
                  <a:pt x="-19725" y="130215"/>
                  <a:pt x="0" y="0"/>
                </a:cubicBezTo>
                <a:close/>
              </a:path>
              <a:path w="5852160" h="6292906" stroke="0" extrusionOk="0">
                <a:moveTo>
                  <a:pt x="0" y="0"/>
                </a:moveTo>
                <a:cubicBezTo>
                  <a:pt x="219071" y="-589"/>
                  <a:pt x="433473" y="32088"/>
                  <a:pt x="767283" y="0"/>
                </a:cubicBezTo>
                <a:cubicBezTo>
                  <a:pt x="1101093" y="-32088"/>
                  <a:pt x="1135090" y="-33267"/>
                  <a:pt x="1476045" y="0"/>
                </a:cubicBezTo>
                <a:cubicBezTo>
                  <a:pt x="1817000" y="33267"/>
                  <a:pt x="1906109" y="6229"/>
                  <a:pt x="2126285" y="0"/>
                </a:cubicBezTo>
                <a:cubicBezTo>
                  <a:pt x="2346461" y="-6229"/>
                  <a:pt x="2680939" y="1883"/>
                  <a:pt x="2835046" y="0"/>
                </a:cubicBezTo>
                <a:cubicBezTo>
                  <a:pt x="2989153" y="-1883"/>
                  <a:pt x="3354730" y="19853"/>
                  <a:pt x="3485286" y="0"/>
                </a:cubicBezTo>
                <a:cubicBezTo>
                  <a:pt x="3615842" y="-19853"/>
                  <a:pt x="3870181" y="-22638"/>
                  <a:pt x="4018483" y="0"/>
                </a:cubicBezTo>
                <a:cubicBezTo>
                  <a:pt x="4166785" y="22638"/>
                  <a:pt x="4396419" y="25301"/>
                  <a:pt x="4668723" y="0"/>
                </a:cubicBezTo>
                <a:cubicBezTo>
                  <a:pt x="4941027" y="-25301"/>
                  <a:pt x="5565065" y="-34282"/>
                  <a:pt x="5852160" y="0"/>
                </a:cubicBezTo>
                <a:cubicBezTo>
                  <a:pt x="5826897" y="229508"/>
                  <a:pt x="5874195" y="554858"/>
                  <a:pt x="5852160" y="699212"/>
                </a:cubicBezTo>
                <a:cubicBezTo>
                  <a:pt x="5830125" y="843566"/>
                  <a:pt x="5832099" y="1128680"/>
                  <a:pt x="5852160" y="1335494"/>
                </a:cubicBezTo>
                <a:cubicBezTo>
                  <a:pt x="5872221" y="1542308"/>
                  <a:pt x="5841716" y="1775044"/>
                  <a:pt x="5852160" y="1971777"/>
                </a:cubicBezTo>
                <a:cubicBezTo>
                  <a:pt x="5862604" y="2168510"/>
                  <a:pt x="5852285" y="2353050"/>
                  <a:pt x="5852160" y="2670989"/>
                </a:cubicBezTo>
                <a:cubicBezTo>
                  <a:pt x="5852035" y="2988928"/>
                  <a:pt x="5844255" y="3031146"/>
                  <a:pt x="5852160" y="3181414"/>
                </a:cubicBezTo>
                <a:cubicBezTo>
                  <a:pt x="5860065" y="3331682"/>
                  <a:pt x="5863949" y="3563648"/>
                  <a:pt x="5852160" y="3691838"/>
                </a:cubicBezTo>
                <a:cubicBezTo>
                  <a:pt x="5840371" y="3820028"/>
                  <a:pt x="5880182" y="4127562"/>
                  <a:pt x="5852160" y="4265192"/>
                </a:cubicBezTo>
                <a:cubicBezTo>
                  <a:pt x="5824138" y="4402822"/>
                  <a:pt x="5846501" y="4723536"/>
                  <a:pt x="5852160" y="5027333"/>
                </a:cubicBezTo>
                <a:cubicBezTo>
                  <a:pt x="5857819" y="5331130"/>
                  <a:pt x="5865670" y="5521395"/>
                  <a:pt x="5852160" y="5663615"/>
                </a:cubicBezTo>
                <a:cubicBezTo>
                  <a:pt x="5838650" y="5805835"/>
                  <a:pt x="5877280" y="6140975"/>
                  <a:pt x="5852160" y="6292906"/>
                </a:cubicBezTo>
                <a:cubicBezTo>
                  <a:pt x="5696209" y="6273504"/>
                  <a:pt x="5472807" y="6311226"/>
                  <a:pt x="5318963" y="6292906"/>
                </a:cubicBezTo>
                <a:cubicBezTo>
                  <a:pt x="5165119" y="6274586"/>
                  <a:pt x="4901580" y="6294101"/>
                  <a:pt x="4785766" y="6292906"/>
                </a:cubicBezTo>
                <a:cubicBezTo>
                  <a:pt x="4669952" y="6291711"/>
                  <a:pt x="4368449" y="6279145"/>
                  <a:pt x="4252570" y="6292906"/>
                </a:cubicBezTo>
                <a:cubicBezTo>
                  <a:pt x="4136691" y="6306667"/>
                  <a:pt x="3928417" y="6298492"/>
                  <a:pt x="3777894" y="6292906"/>
                </a:cubicBezTo>
                <a:cubicBezTo>
                  <a:pt x="3627371" y="6287320"/>
                  <a:pt x="3413032" y="6304754"/>
                  <a:pt x="3127654" y="6292906"/>
                </a:cubicBezTo>
                <a:cubicBezTo>
                  <a:pt x="2842276" y="6281058"/>
                  <a:pt x="2687831" y="6300785"/>
                  <a:pt x="2535936" y="6292906"/>
                </a:cubicBezTo>
                <a:cubicBezTo>
                  <a:pt x="2384041" y="6285027"/>
                  <a:pt x="2176263" y="6320698"/>
                  <a:pt x="1944218" y="6292906"/>
                </a:cubicBezTo>
                <a:cubicBezTo>
                  <a:pt x="1712173" y="6265114"/>
                  <a:pt x="1535628" y="6325211"/>
                  <a:pt x="1235456" y="6292906"/>
                </a:cubicBezTo>
                <a:cubicBezTo>
                  <a:pt x="935284" y="6260601"/>
                  <a:pt x="923578" y="6297340"/>
                  <a:pt x="643738" y="6292906"/>
                </a:cubicBezTo>
                <a:cubicBezTo>
                  <a:pt x="363898" y="6288472"/>
                  <a:pt x="174227" y="6291652"/>
                  <a:pt x="0" y="6292906"/>
                </a:cubicBezTo>
                <a:cubicBezTo>
                  <a:pt x="2485" y="6166149"/>
                  <a:pt x="-26721" y="5888942"/>
                  <a:pt x="0" y="5719552"/>
                </a:cubicBezTo>
                <a:cubicBezTo>
                  <a:pt x="26721" y="5550162"/>
                  <a:pt x="-19168" y="5431707"/>
                  <a:pt x="0" y="5209128"/>
                </a:cubicBezTo>
                <a:cubicBezTo>
                  <a:pt x="19168" y="4986549"/>
                  <a:pt x="-27667" y="4777912"/>
                  <a:pt x="0" y="4572845"/>
                </a:cubicBezTo>
                <a:cubicBezTo>
                  <a:pt x="27667" y="4367778"/>
                  <a:pt x="-26090" y="4285823"/>
                  <a:pt x="0" y="3999491"/>
                </a:cubicBezTo>
                <a:cubicBezTo>
                  <a:pt x="26090" y="3713159"/>
                  <a:pt x="8807" y="3698871"/>
                  <a:pt x="0" y="3489067"/>
                </a:cubicBezTo>
                <a:cubicBezTo>
                  <a:pt x="-8807" y="3279263"/>
                  <a:pt x="1537" y="3166648"/>
                  <a:pt x="0" y="2978642"/>
                </a:cubicBezTo>
                <a:cubicBezTo>
                  <a:pt x="-1537" y="2790637"/>
                  <a:pt x="8602" y="2388074"/>
                  <a:pt x="0" y="2153572"/>
                </a:cubicBezTo>
                <a:cubicBezTo>
                  <a:pt x="-8602" y="1919070"/>
                  <a:pt x="16392" y="1651144"/>
                  <a:pt x="0" y="1517290"/>
                </a:cubicBezTo>
                <a:cubicBezTo>
                  <a:pt x="-16392" y="1383436"/>
                  <a:pt x="26559" y="1140143"/>
                  <a:pt x="0" y="943936"/>
                </a:cubicBezTo>
                <a:cubicBezTo>
                  <a:pt x="-26559" y="747729"/>
                  <a:pt x="-37137" y="270224"/>
                  <a:pt x="0" y="0"/>
                </a:cubicBezTo>
                <a:close/>
              </a:path>
            </a:pathLst>
          </a:custGeom>
          <a:solidFill>
            <a:schemeClr val="bg1"/>
          </a:solidFill>
          <a:ln w="57150">
            <a:solidFill>
              <a:schemeClr val="bg1"/>
            </a:solid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dirty="0">
              <a:latin typeface="Bradley Hand ITC" panose="03070402050302030203" pitchFamily="66" charset="0"/>
              <a:cs typeface="Calibri" panose="020F0502020204030204" pitchFamily="34" charset="0"/>
            </a:endParaRPr>
          </a:p>
        </p:txBody>
      </p:sp>
      <p:pic>
        <p:nvPicPr>
          <p:cNvPr id="5" name="Picture 4" descr="Exercise 2 | Texture Old | SUNYWCC 2D DESIGN | ART 112 | Ink drawing ...">
            <a:extLst>
              <a:ext uri="{FF2B5EF4-FFF2-40B4-BE49-F238E27FC236}">
                <a16:creationId xmlns:a16="http://schemas.microsoft.com/office/drawing/2014/main" id="{1F852C9C-2377-2FE0-ED2B-B66C552A0270}"/>
              </a:ext>
            </a:extLst>
          </p:cNvPr>
          <p:cNvPicPr>
            <a:picLocks noChangeAspect="1"/>
          </p:cNvPicPr>
          <p:nvPr/>
        </p:nvPicPr>
        <p:blipFill rotWithShape="1">
          <a:blip r:embed="rId2">
            <a:extLst>
              <a:ext uri="{28A0092B-C50C-407E-A947-70E740481C1C}">
                <a14:useLocalDpi xmlns:a14="http://schemas.microsoft.com/office/drawing/2010/main" val="0"/>
              </a:ext>
            </a:extLst>
          </a:blip>
          <a:srcRect l="433" t="770" r="433"/>
          <a:stretch/>
        </p:blipFill>
        <p:spPr bwMode="auto">
          <a:xfrm>
            <a:off x="175040" y="576675"/>
            <a:ext cx="5720581" cy="5858471"/>
          </a:xfrm>
          <a:custGeom>
            <a:avLst/>
            <a:gdLst>
              <a:gd name="connsiteX0" fmla="*/ 0 w 5720581"/>
              <a:gd name="connsiteY0" fmla="*/ 0 h 5858471"/>
              <a:gd name="connsiteX1" fmla="*/ 464003 w 5720581"/>
              <a:gd name="connsiteY1" fmla="*/ 0 h 5858471"/>
              <a:gd name="connsiteX2" fmla="*/ 928005 w 5720581"/>
              <a:gd name="connsiteY2" fmla="*/ 0 h 5858471"/>
              <a:gd name="connsiteX3" fmla="*/ 1392008 w 5720581"/>
              <a:gd name="connsiteY3" fmla="*/ 0 h 5858471"/>
              <a:gd name="connsiteX4" fmla="*/ 2027628 w 5720581"/>
              <a:gd name="connsiteY4" fmla="*/ 0 h 5858471"/>
              <a:gd name="connsiteX5" fmla="*/ 2777660 w 5720581"/>
              <a:gd name="connsiteY5" fmla="*/ 0 h 5858471"/>
              <a:gd name="connsiteX6" fmla="*/ 3241663 w 5720581"/>
              <a:gd name="connsiteY6" fmla="*/ 0 h 5858471"/>
              <a:gd name="connsiteX7" fmla="*/ 3705665 w 5720581"/>
              <a:gd name="connsiteY7" fmla="*/ 0 h 5858471"/>
              <a:gd name="connsiteX8" fmla="*/ 4284080 w 5720581"/>
              <a:gd name="connsiteY8" fmla="*/ 0 h 5858471"/>
              <a:gd name="connsiteX9" fmla="*/ 4919700 w 5720581"/>
              <a:gd name="connsiteY9" fmla="*/ 0 h 5858471"/>
              <a:gd name="connsiteX10" fmla="*/ 5720581 w 5720581"/>
              <a:gd name="connsiteY10" fmla="*/ 0 h 5858471"/>
              <a:gd name="connsiteX11" fmla="*/ 5720581 w 5720581"/>
              <a:gd name="connsiteY11" fmla="*/ 533772 h 5858471"/>
              <a:gd name="connsiteX12" fmla="*/ 5720581 w 5720581"/>
              <a:gd name="connsiteY12" fmla="*/ 1243298 h 5858471"/>
              <a:gd name="connsiteX13" fmla="*/ 5720581 w 5720581"/>
              <a:gd name="connsiteY13" fmla="*/ 1777070 h 5858471"/>
              <a:gd name="connsiteX14" fmla="*/ 5720581 w 5720581"/>
              <a:gd name="connsiteY14" fmla="*/ 2252257 h 5858471"/>
              <a:gd name="connsiteX15" fmla="*/ 5720581 w 5720581"/>
              <a:gd name="connsiteY15" fmla="*/ 2844613 h 5858471"/>
              <a:gd name="connsiteX16" fmla="*/ 5720581 w 5720581"/>
              <a:gd name="connsiteY16" fmla="*/ 3495554 h 5858471"/>
              <a:gd name="connsiteX17" fmla="*/ 5720581 w 5720581"/>
              <a:gd name="connsiteY17" fmla="*/ 4263665 h 5858471"/>
              <a:gd name="connsiteX18" fmla="*/ 5720581 w 5720581"/>
              <a:gd name="connsiteY18" fmla="*/ 4856022 h 5858471"/>
              <a:gd name="connsiteX19" fmla="*/ 5720581 w 5720581"/>
              <a:gd name="connsiteY19" fmla="*/ 5858471 h 5858471"/>
              <a:gd name="connsiteX20" fmla="*/ 5084961 w 5720581"/>
              <a:gd name="connsiteY20" fmla="*/ 5858471 h 5858471"/>
              <a:gd name="connsiteX21" fmla="*/ 4334929 w 5720581"/>
              <a:gd name="connsiteY21" fmla="*/ 5858471 h 5858471"/>
              <a:gd name="connsiteX22" fmla="*/ 3699309 w 5720581"/>
              <a:gd name="connsiteY22" fmla="*/ 5858471 h 5858471"/>
              <a:gd name="connsiteX23" fmla="*/ 3063689 w 5720581"/>
              <a:gd name="connsiteY23" fmla="*/ 5858471 h 5858471"/>
              <a:gd name="connsiteX24" fmla="*/ 2599686 w 5720581"/>
              <a:gd name="connsiteY24" fmla="*/ 5858471 h 5858471"/>
              <a:gd name="connsiteX25" fmla="*/ 2021272 w 5720581"/>
              <a:gd name="connsiteY25" fmla="*/ 5858471 h 5858471"/>
              <a:gd name="connsiteX26" fmla="*/ 1271240 w 5720581"/>
              <a:gd name="connsiteY26" fmla="*/ 5858471 h 5858471"/>
              <a:gd name="connsiteX27" fmla="*/ 692826 w 5720581"/>
              <a:gd name="connsiteY27" fmla="*/ 5858471 h 5858471"/>
              <a:gd name="connsiteX28" fmla="*/ 0 w 5720581"/>
              <a:gd name="connsiteY28" fmla="*/ 5858471 h 5858471"/>
              <a:gd name="connsiteX29" fmla="*/ 0 w 5720581"/>
              <a:gd name="connsiteY29" fmla="*/ 5207530 h 5858471"/>
              <a:gd name="connsiteX30" fmla="*/ 0 w 5720581"/>
              <a:gd name="connsiteY30" fmla="*/ 4498004 h 5858471"/>
              <a:gd name="connsiteX31" fmla="*/ 0 w 5720581"/>
              <a:gd name="connsiteY31" fmla="*/ 3788478 h 5858471"/>
              <a:gd name="connsiteX32" fmla="*/ 0 w 5720581"/>
              <a:gd name="connsiteY32" fmla="*/ 3313291 h 5858471"/>
              <a:gd name="connsiteX33" fmla="*/ 0 w 5720581"/>
              <a:gd name="connsiteY33" fmla="*/ 2720934 h 5858471"/>
              <a:gd name="connsiteX34" fmla="*/ 0 w 5720581"/>
              <a:gd name="connsiteY34" fmla="*/ 2011408 h 5858471"/>
              <a:gd name="connsiteX35" fmla="*/ 0 w 5720581"/>
              <a:gd name="connsiteY35" fmla="*/ 1360467 h 5858471"/>
              <a:gd name="connsiteX36" fmla="*/ 0 w 5720581"/>
              <a:gd name="connsiteY36" fmla="*/ 826695 h 5858471"/>
              <a:gd name="connsiteX37" fmla="*/ 0 w 5720581"/>
              <a:gd name="connsiteY37" fmla="*/ 0 h 585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20581" h="5858471" extrusionOk="0">
                <a:moveTo>
                  <a:pt x="0" y="0"/>
                </a:moveTo>
                <a:cubicBezTo>
                  <a:pt x="109615" y="21333"/>
                  <a:pt x="275425" y="1656"/>
                  <a:pt x="464003" y="0"/>
                </a:cubicBezTo>
                <a:cubicBezTo>
                  <a:pt x="652581" y="-1656"/>
                  <a:pt x="733816" y="3963"/>
                  <a:pt x="928005" y="0"/>
                </a:cubicBezTo>
                <a:cubicBezTo>
                  <a:pt x="1122194" y="-3963"/>
                  <a:pt x="1178951" y="-1344"/>
                  <a:pt x="1392008" y="0"/>
                </a:cubicBezTo>
                <a:cubicBezTo>
                  <a:pt x="1605065" y="1344"/>
                  <a:pt x="1736552" y="7726"/>
                  <a:pt x="2027628" y="0"/>
                </a:cubicBezTo>
                <a:cubicBezTo>
                  <a:pt x="2318704" y="-7726"/>
                  <a:pt x="2622005" y="-19056"/>
                  <a:pt x="2777660" y="0"/>
                </a:cubicBezTo>
                <a:cubicBezTo>
                  <a:pt x="2933315" y="19056"/>
                  <a:pt x="3017624" y="-6468"/>
                  <a:pt x="3241663" y="0"/>
                </a:cubicBezTo>
                <a:cubicBezTo>
                  <a:pt x="3465702" y="6468"/>
                  <a:pt x="3496051" y="-6261"/>
                  <a:pt x="3705665" y="0"/>
                </a:cubicBezTo>
                <a:cubicBezTo>
                  <a:pt x="3915279" y="6261"/>
                  <a:pt x="4126591" y="18177"/>
                  <a:pt x="4284080" y="0"/>
                </a:cubicBezTo>
                <a:cubicBezTo>
                  <a:pt x="4441569" y="-18177"/>
                  <a:pt x="4715786" y="4213"/>
                  <a:pt x="4919700" y="0"/>
                </a:cubicBezTo>
                <a:cubicBezTo>
                  <a:pt x="5123614" y="-4213"/>
                  <a:pt x="5346661" y="22556"/>
                  <a:pt x="5720581" y="0"/>
                </a:cubicBezTo>
                <a:cubicBezTo>
                  <a:pt x="5696197" y="258470"/>
                  <a:pt x="5726350" y="419902"/>
                  <a:pt x="5720581" y="533772"/>
                </a:cubicBezTo>
                <a:cubicBezTo>
                  <a:pt x="5714812" y="647642"/>
                  <a:pt x="5695450" y="1058041"/>
                  <a:pt x="5720581" y="1243298"/>
                </a:cubicBezTo>
                <a:cubicBezTo>
                  <a:pt x="5745712" y="1428555"/>
                  <a:pt x="5713400" y="1634287"/>
                  <a:pt x="5720581" y="1777070"/>
                </a:cubicBezTo>
                <a:cubicBezTo>
                  <a:pt x="5727762" y="1919853"/>
                  <a:pt x="5712144" y="2026581"/>
                  <a:pt x="5720581" y="2252257"/>
                </a:cubicBezTo>
                <a:cubicBezTo>
                  <a:pt x="5729018" y="2477933"/>
                  <a:pt x="5749427" y="2549795"/>
                  <a:pt x="5720581" y="2844613"/>
                </a:cubicBezTo>
                <a:cubicBezTo>
                  <a:pt x="5691735" y="3139431"/>
                  <a:pt x="5742378" y="3181200"/>
                  <a:pt x="5720581" y="3495554"/>
                </a:cubicBezTo>
                <a:cubicBezTo>
                  <a:pt x="5698784" y="3809908"/>
                  <a:pt x="5719674" y="4007970"/>
                  <a:pt x="5720581" y="4263665"/>
                </a:cubicBezTo>
                <a:cubicBezTo>
                  <a:pt x="5721488" y="4519360"/>
                  <a:pt x="5740189" y="4673510"/>
                  <a:pt x="5720581" y="4856022"/>
                </a:cubicBezTo>
                <a:cubicBezTo>
                  <a:pt x="5700973" y="5038534"/>
                  <a:pt x="5756705" y="5617707"/>
                  <a:pt x="5720581" y="5858471"/>
                </a:cubicBezTo>
                <a:cubicBezTo>
                  <a:pt x="5548727" y="5827693"/>
                  <a:pt x="5252412" y="5830512"/>
                  <a:pt x="5084961" y="5858471"/>
                </a:cubicBezTo>
                <a:cubicBezTo>
                  <a:pt x="4917510" y="5886430"/>
                  <a:pt x="4506629" y="5843688"/>
                  <a:pt x="4334929" y="5858471"/>
                </a:cubicBezTo>
                <a:cubicBezTo>
                  <a:pt x="4163229" y="5873254"/>
                  <a:pt x="3878780" y="5833079"/>
                  <a:pt x="3699309" y="5858471"/>
                </a:cubicBezTo>
                <a:cubicBezTo>
                  <a:pt x="3519838" y="5883863"/>
                  <a:pt x="3241271" y="5886095"/>
                  <a:pt x="3063689" y="5858471"/>
                </a:cubicBezTo>
                <a:cubicBezTo>
                  <a:pt x="2886107" y="5830847"/>
                  <a:pt x="2747269" y="5880578"/>
                  <a:pt x="2599686" y="5858471"/>
                </a:cubicBezTo>
                <a:cubicBezTo>
                  <a:pt x="2452103" y="5836364"/>
                  <a:pt x="2281858" y="5856565"/>
                  <a:pt x="2021272" y="5858471"/>
                </a:cubicBezTo>
                <a:cubicBezTo>
                  <a:pt x="1760686" y="5860377"/>
                  <a:pt x="1579791" y="5892573"/>
                  <a:pt x="1271240" y="5858471"/>
                </a:cubicBezTo>
                <a:cubicBezTo>
                  <a:pt x="962689" y="5824369"/>
                  <a:pt x="926064" y="5867334"/>
                  <a:pt x="692826" y="5858471"/>
                </a:cubicBezTo>
                <a:cubicBezTo>
                  <a:pt x="459588" y="5849608"/>
                  <a:pt x="293231" y="5861849"/>
                  <a:pt x="0" y="5858471"/>
                </a:cubicBezTo>
                <a:cubicBezTo>
                  <a:pt x="6340" y="5566099"/>
                  <a:pt x="18239" y="5529714"/>
                  <a:pt x="0" y="5207530"/>
                </a:cubicBezTo>
                <a:cubicBezTo>
                  <a:pt x="-18239" y="4885346"/>
                  <a:pt x="-27478" y="4668656"/>
                  <a:pt x="0" y="4498004"/>
                </a:cubicBezTo>
                <a:cubicBezTo>
                  <a:pt x="27478" y="4327352"/>
                  <a:pt x="-33906" y="3996325"/>
                  <a:pt x="0" y="3788478"/>
                </a:cubicBezTo>
                <a:cubicBezTo>
                  <a:pt x="33906" y="3580631"/>
                  <a:pt x="-3874" y="3424662"/>
                  <a:pt x="0" y="3313291"/>
                </a:cubicBezTo>
                <a:cubicBezTo>
                  <a:pt x="3874" y="3201920"/>
                  <a:pt x="24443" y="2907403"/>
                  <a:pt x="0" y="2720934"/>
                </a:cubicBezTo>
                <a:cubicBezTo>
                  <a:pt x="-24443" y="2534465"/>
                  <a:pt x="-7760" y="2207560"/>
                  <a:pt x="0" y="2011408"/>
                </a:cubicBezTo>
                <a:cubicBezTo>
                  <a:pt x="7760" y="1815256"/>
                  <a:pt x="-30050" y="1537834"/>
                  <a:pt x="0" y="1360467"/>
                </a:cubicBezTo>
                <a:cubicBezTo>
                  <a:pt x="30050" y="1183100"/>
                  <a:pt x="14439" y="958664"/>
                  <a:pt x="0" y="826695"/>
                </a:cubicBezTo>
                <a:cubicBezTo>
                  <a:pt x="-14439" y="694726"/>
                  <a:pt x="10994" y="355110"/>
                  <a:pt x="0" y="0"/>
                </a:cubicBezTo>
                <a:close/>
              </a:path>
            </a:pathLst>
          </a:custGeom>
          <a:noFill/>
          <a:ln w="57150">
            <a:solidFill>
              <a:schemeClr val="bg1"/>
            </a:solidFill>
            <a:extLst>
              <a:ext uri="{C807C97D-BFC1-408E-A445-0C87EB9F89A2}">
                <ask:lineSketchStyleProps xmlns:ask="http://schemas.microsoft.com/office/drawing/2018/sketchyshapes" sd="4217900432">
                  <a:prstGeom prst="rect">
                    <a:avLst/>
                  </a:prstGeom>
                  <ask:type>
                    <ask:lineSketchFreehand/>
                  </ask:type>
                </ask:lineSketchStyleProps>
              </a:ext>
            </a:extLst>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EC21BC35-E230-9391-E65E-B68E5B289615}"/>
              </a:ext>
            </a:extLst>
          </p:cNvPr>
          <p:cNvPicPr>
            <a:picLocks noChangeAspect="1"/>
          </p:cNvPicPr>
          <p:nvPr/>
        </p:nvPicPr>
        <p:blipFill>
          <a:blip r:embed="rId3"/>
          <a:stretch>
            <a:fillRect/>
          </a:stretch>
        </p:blipFill>
        <p:spPr>
          <a:xfrm>
            <a:off x="2285670" y="426460"/>
            <a:ext cx="7620660" cy="6005080"/>
          </a:xfrm>
          <a:prstGeom prst="rect">
            <a:avLst/>
          </a:prstGeom>
        </p:spPr>
      </p:pic>
    </p:spTree>
    <p:extLst>
      <p:ext uri="{BB962C8B-B14F-4D97-AF65-F5344CB8AC3E}">
        <p14:creationId xmlns:p14="http://schemas.microsoft.com/office/powerpoint/2010/main" val="2257461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E91F0"/>
          </a:solidFill>
          <a:ln w="38100" cap="rnd">
            <a:solidFill>
              <a:srgbClr val="3E91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Exercise 2 | Texture Old | SUNYWCC 2D DESIGN | ART 112 | Ink drawing ...">
            <a:extLst>
              <a:ext uri="{FF2B5EF4-FFF2-40B4-BE49-F238E27FC236}">
                <a16:creationId xmlns:a16="http://schemas.microsoft.com/office/drawing/2014/main" id="{E9CE9B6E-FBEA-64E2-8EDE-B3A44D6C06D0}"/>
              </a:ext>
            </a:extLst>
          </p:cNvPr>
          <p:cNvPicPr>
            <a:picLocks noChangeAspect="1"/>
          </p:cNvPicPr>
          <p:nvPr/>
        </p:nvPicPr>
        <p:blipFill rotWithShape="1">
          <a:blip r:embed="rId2">
            <a:extLst>
              <a:ext uri="{28A0092B-C50C-407E-A947-70E740481C1C}">
                <a14:useLocalDpi xmlns:a14="http://schemas.microsoft.com/office/drawing/2010/main" val="0"/>
              </a:ext>
            </a:extLst>
          </a:blip>
          <a:srcRect t="915" r="866" b="1939"/>
          <a:stretch/>
        </p:blipFill>
        <p:spPr bwMode="auto">
          <a:xfrm>
            <a:off x="364046" y="319790"/>
            <a:ext cx="5440299" cy="5454377"/>
          </a:xfrm>
          <a:custGeom>
            <a:avLst/>
            <a:gdLst>
              <a:gd name="connsiteX0" fmla="*/ 0 w 5440299"/>
              <a:gd name="connsiteY0" fmla="*/ 0 h 5454377"/>
              <a:gd name="connsiteX1" fmla="*/ 516828 w 5440299"/>
              <a:gd name="connsiteY1" fmla="*/ 0 h 5454377"/>
              <a:gd name="connsiteX2" fmla="*/ 1033657 w 5440299"/>
              <a:gd name="connsiteY2" fmla="*/ 0 h 5454377"/>
              <a:gd name="connsiteX3" fmla="*/ 1550485 w 5440299"/>
              <a:gd name="connsiteY3" fmla="*/ 0 h 5454377"/>
              <a:gd name="connsiteX4" fmla="*/ 2230523 w 5440299"/>
              <a:gd name="connsiteY4" fmla="*/ 0 h 5454377"/>
              <a:gd name="connsiteX5" fmla="*/ 3019366 w 5440299"/>
              <a:gd name="connsiteY5" fmla="*/ 0 h 5454377"/>
              <a:gd name="connsiteX6" fmla="*/ 3536194 w 5440299"/>
              <a:gd name="connsiteY6" fmla="*/ 0 h 5454377"/>
              <a:gd name="connsiteX7" fmla="*/ 4053023 w 5440299"/>
              <a:gd name="connsiteY7" fmla="*/ 0 h 5454377"/>
              <a:gd name="connsiteX8" fmla="*/ 4678657 w 5440299"/>
              <a:gd name="connsiteY8" fmla="*/ 0 h 5454377"/>
              <a:gd name="connsiteX9" fmla="*/ 5440299 w 5440299"/>
              <a:gd name="connsiteY9" fmla="*/ 0 h 5454377"/>
              <a:gd name="connsiteX10" fmla="*/ 5440299 w 5440299"/>
              <a:gd name="connsiteY10" fmla="*/ 518166 h 5454377"/>
              <a:gd name="connsiteX11" fmla="*/ 5440299 w 5440299"/>
              <a:gd name="connsiteY11" fmla="*/ 1199963 h 5454377"/>
              <a:gd name="connsiteX12" fmla="*/ 5440299 w 5440299"/>
              <a:gd name="connsiteY12" fmla="*/ 1936304 h 5454377"/>
              <a:gd name="connsiteX13" fmla="*/ 5440299 w 5440299"/>
              <a:gd name="connsiteY13" fmla="*/ 2509013 h 5454377"/>
              <a:gd name="connsiteX14" fmla="*/ 5440299 w 5440299"/>
              <a:gd name="connsiteY14" fmla="*/ 3027179 h 5454377"/>
              <a:gd name="connsiteX15" fmla="*/ 5440299 w 5440299"/>
              <a:gd name="connsiteY15" fmla="*/ 3654433 h 5454377"/>
              <a:gd name="connsiteX16" fmla="*/ 5440299 w 5440299"/>
              <a:gd name="connsiteY16" fmla="*/ 4336230 h 5454377"/>
              <a:gd name="connsiteX17" fmla="*/ 5440299 w 5440299"/>
              <a:gd name="connsiteY17" fmla="*/ 5454377 h 5454377"/>
              <a:gd name="connsiteX18" fmla="*/ 4814665 w 5440299"/>
              <a:gd name="connsiteY18" fmla="*/ 5454377 h 5454377"/>
              <a:gd name="connsiteX19" fmla="*/ 4189030 w 5440299"/>
              <a:gd name="connsiteY19" fmla="*/ 5454377 h 5454377"/>
              <a:gd name="connsiteX20" fmla="*/ 3617799 w 5440299"/>
              <a:gd name="connsiteY20" fmla="*/ 5454377 h 5454377"/>
              <a:gd name="connsiteX21" fmla="*/ 2828955 w 5440299"/>
              <a:gd name="connsiteY21" fmla="*/ 5454377 h 5454377"/>
              <a:gd name="connsiteX22" fmla="*/ 2148918 w 5440299"/>
              <a:gd name="connsiteY22" fmla="*/ 5454377 h 5454377"/>
              <a:gd name="connsiteX23" fmla="*/ 1468881 w 5440299"/>
              <a:gd name="connsiteY23" fmla="*/ 5454377 h 5454377"/>
              <a:gd name="connsiteX24" fmla="*/ 952052 w 5440299"/>
              <a:gd name="connsiteY24" fmla="*/ 5454377 h 5454377"/>
              <a:gd name="connsiteX25" fmla="*/ 0 w 5440299"/>
              <a:gd name="connsiteY25" fmla="*/ 5454377 h 5454377"/>
              <a:gd name="connsiteX26" fmla="*/ 0 w 5440299"/>
              <a:gd name="connsiteY26" fmla="*/ 4663492 h 5454377"/>
              <a:gd name="connsiteX27" fmla="*/ 0 w 5440299"/>
              <a:gd name="connsiteY27" fmla="*/ 4090783 h 5454377"/>
              <a:gd name="connsiteX28" fmla="*/ 0 w 5440299"/>
              <a:gd name="connsiteY28" fmla="*/ 3572617 h 5454377"/>
              <a:gd name="connsiteX29" fmla="*/ 0 w 5440299"/>
              <a:gd name="connsiteY29" fmla="*/ 2945364 h 5454377"/>
              <a:gd name="connsiteX30" fmla="*/ 0 w 5440299"/>
              <a:gd name="connsiteY30" fmla="*/ 2209023 h 5454377"/>
              <a:gd name="connsiteX31" fmla="*/ 0 w 5440299"/>
              <a:gd name="connsiteY31" fmla="*/ 1472682 h 5454377"/>
              <a:gd name="connsiteX32" fmla="*/ 0 w 5440299"/>
              <a:gd name="connsiteY32" fmla="*/ 954516 h 5454377"/>
              <a:gd name="connsiteX33" fmla="*/ 0 w 5440299"/>
              <a:gd name="connsiteY33" fmla="*/ 0 h 54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40299" h="5454377" extrusionOk="0">
                <a:moveTo>
                  <a:pt x="0" y="0"/>
                </a:moveTo>
                <a:cubicBezTo>
                  <a:pt x="197161" y="13923"/>
                  <a:pt x="316873" y="9001"/>
                  <a:pt x="516828" y="0"/>
                </a:cubicBezTo>
                <a:cubicBezTo>
                  <a:pt x="716783" y="-9001"/>
                  <a:pt x="804328" y="15415"/>
                  <a:pt x="1033657" y="0"/>
                </a:cubicBezTo>
                <a:cubicBezTo>
                  <a:pt x="1262986" y="-15415"/>
                  <a:pt x="1391434" y="-15298"/>
                  <a:pt x="1550485" y="0"/>
                </a:cubicBezTo>
                <a:cubicBezTo>
                  <a:pt x="1709536" y="15298"/>
                  <a:pt x="1965648" y="-32846"/>
                  <a:pt x="2230523" y="0"/>
                </a:cubicBezTo>
                <a:cubicBezTo>
                  <a:pt x="2495398" y="32846"/>
                  <a:pt x="2769186" y="-3833"/>
                  <a:pt x="3019366" y="0"/>
                </a:cubicBezTo>
                <a:cubicBezTo>
                  <a:pt x="3269546" y="3833"/>
                  <a:pt x="3278135" y="-21880"/>
                  <a:pt x="3536194" y="0"/>
                </a:cubicBezTo>
                <a:cubicBezTo>
                  <a:pt x="3794253" y="21880"/>
                  <a:pt x="3916798" y="-10268"/>
                  <a:pt x="4053023" y="0"/>
                </a:cubicBezTo>
                <a:cubicBezTo>
                  <a:pt x="4189248" y="10268"/>
                  <a:pt x="4391894" y="9617"/>
                  <a:pt x="4678657" y="0"/>
                </a:cubicBezTo>
                <a:cubicBezTo>
                  <a:pt x="4965420" y="-9617"/>
                  <a:pt x="5232571" y="21310"/>
                  <a:pt x="5440299" y="0"/>
                </a:cubicBezTo>
                <a:cubicBezTo>
                  <a:pt x="5463646" y="174559"/>
                  <a:pt x="5459573" y="284370"/>
                  <a:pt x="5440299" y="518166"/>
                </a:cubicBezTo>
                <a:cubicBezTo>
                  <a:pt x="5421025" y="751962"/>
                  <a:pt x="5423159" y="887957"/>
                  <a:pt x="5440299" y="1199963"/>
                </a:cubicBezTo>
                <a:cubicBezTo>
                  <a:pt x="5457439" y="1511969"/>
                  <a:pt x="5427660" y="1686003"/>
                  <a:pt x="5440299" y="1936304"/>
                </a:cubicBezTo>
                <a:cubicBezTo>
                  <a:pt x="5452938" y="2186605"/>
                  <a:pt x="5431432" y="2355803"/>
                  <a:pt x="5440299" y="2509013"/>
                </a:cubicBezTo>
                <a:cubicBezTo>
                  <a:pt x="5449166" y="2662223"/>
                  <a:pt x="5426861" y="2901323"/>
                  <a:pt x="5440299" y="3027179"/>
                </a:cubicBezTo>
                <a:cubicBezTo>
                  <a:pt x="5453737" y="3153035"/>
                  <a:pt x="5466060" y="3352358"/>
                  <a:pt x="5440299" y="3654433"/>
                </a:cubicBezTo>
                <a:cubicBezTo>
                  <a:pt x="5414538" y="3956508"/>
                  <a:pt x="5420377" y="4073785"/>
                  <a:pt x="5440299" y="4336230"/>
                </a:cubicBezTo>
                <a:cubicBezTo>
                  <a:pt x="5460221" y="4598675"/>
                  <a:pt x="5452211" y="5143292"/>
                  <a:pt x="5440299" y="5454377"/>
                </a:cubicBezTo>
                <a:cubicBezTo>
                  <a:pt x="5261346" y="5451367"/>
                  <a:pt x="5107832" y="5463373"/>
                  <a:pt x="4814665" y="5454377"/>
                </a:cubicBezTo>
                <a:cubicBezTo>
                  <a:pt x="4521498" y="5445381"/>
                  <a:pt x="4491249" y="5440528"/>
                  <a:pt x="4189030" y="5454377"/>
                </a:cubicBezTo>
                <a:cubicBezTo>
                  <a:pt x="3886812" y="5468226"/>
                  <a:pt x="3775171" y="5479011"/>
                  <a:pt x="3617799" y="5454377"/>
                </a:cubicBezTo>
                <a:cubicBezTo>
                  <a:pt x="3460427" y="5429743"/>
                  <a:pt x="3173143" y="5445170"/>
                  <a:pt x="2828955" y="5454377"/>
                </a:cubicBezTo>
                <a:cubicBezTo>
                  <a:pt x="2484767" y="5463584"/>
                  <a:pt x="2457505" y="5462028"/>
                  <a:pt x="2148918" y="5454377"/>
                </a:cubicBezTo>
                <a:cubicBezTo>
                  <a:pt x="1840331" y="5446726"/>
                  <a:pt x="1780047" y="5487286"/>
                  <a:pt x="1468881" y="5454377"/>
                </a:cubicBezTo>
                <a:cubicBezTo>
                  <a:pt x="1157715" y="5421468"/>
                  <a:pt x="1114211" y="5446393"/>
                  <a:pt x="952052" y="5454377"/>
                </a:cubicBezTo>
                <a:cubicBezTo>
                  <a:pt x="789893" y="5462361"/>
                  <a:pt x="341659" y="5496584"/>
                  <a:pt x="0" y="5454377"/>
                </a:cubicBezTo>
                <a:cubicBezTo>
                  <a:pt x="11866" y="5281310"/>
                  <a:pt x="38661" y="4976196"/>
                  <a:pt x="0" y="4663492"/>
                </a:cubicBezTo>
                <a:cubicBezTo>
                  <a:pt x="-38661" y="4350789"/>
                  <a:pt x="5010" y="4258354"/>
                  <a:pt x="0" y="4090783"/>
                </a:cubicBezTo>
                <a:cubicBezTo>
                  <a:pt x="-5010" y="3923212"/>
                  <a:pt x="15518" y="3767163"/>
                  <a:pt x="0" y="3572617"/>
                </a:cubicBezTo>
                <a:cubicBezTo>
                  <a:pt x="-15518" y="3378071"/>
                  <a:pt x="-27403" y="3128317"/>
                  <a:pt x="0" y="2945364"/>
                </a:cubicBezTo>
                <a:cubicBezTo>
                  <a:pt x="27403" y="2762411"/>
                  <a:pt x="11962" y="2551640"/>
                  <a:pt x="0" y="2209023"/>
                </a:cubicBezTo>
                <a:cubicBezTo>
                  <a:pt x="-11962" y="1866406"/>
                  <a:pt x="-2374" y="1834913"/>
                  <a:pt x="0" y="1472682"/>
                </a:cubicBezTo>
                <a:cubicBezTo>
                  <a:pt x="2374" y="1110451"/>
                  <a:pt x="-11300" y="1134780"/>
                  <a:pt x="0" y="954516"/>
                </a:cubicBezTo>
                <a:cubicBezTo>
                  <a:pt x="11300" y="774252"/>
                  <a:pt x="-38124" y="363521"/>
                  <a:pt x="0" y="0"/>
                </a:cubicBezTo>
                <a:close/>
              </a:path>
            </a:pathLst>
          </a:custGeom>
          <a:noFill/>
          <a:ln w="76200">
            <a:solidFill>
              <a:srgbClr val="93AD58"/>
            </a:solidFill>
            <a:prstDash val="dash"/>
            <a:extLst>
              <a:ext uri="{C807C97D-BFC1-408E-A445-0C87EB9F89A2}">
                <ask:lineSketchStyleProps xmlns:ask="http://schemas.microsoft.com/office/drawing/2018/sketchyshapes" sd="4217900432">
                  <a:prstGeom prst="rect">
                    <a:avLst/>
                  </a:prstGeom>
                  <ask:type>
                    <ask:lineSketchFreehand/>
                  </ask:type>
                </ask:lineSketchStyleProps>
              </a:ext>
            </a:extLst>
          </a:ln>
          <a:extLst>
            <a:ext uri="{53640926-AAD7-44D8-BBD7-CCE9431645EC}">
              <a14:shadowObscured xmlns:a14="http://schemas.microsoft.com/office/drawing/2010/main"/>
            </a:ext>
          </a:extLst>
        </p:spPr>
      </p:pic>
      <p:sp>
        <p:nvSpPr>
          <p:cNvPr id="11" name="Content Placeholder 2">
            <a:extLst>
              <a:ext uri="{FF2B5EF4-FFF2-40B4-BE49-F238E27FC236}">
                <a16:creationId xmlns:a16="http://schemas.microsoft.com/office/drawing/2014/main" id="{85D41130-E5F5-AAD7-3921-FF08C14059C8}"/>
              </a:ext>
            </a:extLst>
          </p:cNvPr>
          <p:cNvSpPr txBox="1">
            <a:spLocks/>
          </p:cNvSpPr>
          <p:nvPr/>
        </p:nvSpPr>
        <p:spPr>
          <a:xfrm>
            <a:off x="249810" y="6005327"/>
            <a:ext cx="5638800" cy="657225"/>
          </a:xfrm>
          <a:custGeom>
            <a:avLst/>
            <a:gdLst>
              <a:gd name="connsiteX0" fmla="*/ 0 w 5638800"/>
              <a:gd name="connsiteY0" fmla="*/ 0 h 657225"/>
              <a:gd name="connsiteX1" fmla="*/ 570145 w 5638800"/>
              <a:gd name="connsiteY1" fmla="*/ 0 h 657225"/>
              <a:gd name="connsiteX2" fmla="*/ 1309455 w 5638800"/>
              <a:gd name="connsiteY2" fmla="*/ 0 h 657225"/>
              <a:gd name="connsiteX3" fmla="*/ 2048764 w 5638800"/>
              <a:gd name="connsiteY3" fmla="*/ 0 h 657225"/>
              <a:gd name="connsiteX4" fmla="*/ 2562521 w 5638800"/>
              <a:gd name="connsiteY4" fmla="*/ 0 h 657225"/>
              <a:gd name="connsiteX5" fmla="*/ 3245443 w 5638800"/>
              <a:gd name="connsiteY5" fmla="*/ 0 h 657225"/>
              <a:gd name="connsiteX6" fmla="*/ 3815588 w 5638800"/>
              <a:gd name="connsiteY6" fmla="*/ 0 h 657225"/>
              <a:gd name="connsiteX7" fmla="*/ 4385733 w 5638800"/>
              <a:gd name="connsiteY7" fmla="*/ 0 h 657225"/>
              <a:gd name="connsiteX8" fmla="*/ 5012267 w 5638800"/>
              <a:gd name="connsiteY8" fmla="*/ 0 h 657225"/>
              <a:gd name="connsiteX9" fmla="*/ 5638800 w 5638800"/>
              <a:gd name="connsiteY9" fmla="*/ 0 h 657225"/>
              <a:gd name="connsiteX10" fmla="*/ 5638800 w 5638800"/>
              <a:gd name="connsiteY10" fmla="*/ 657225 h 657225"/>
              <a:gd name="connsiteX11" fmla="*/ 4955879 w 5638800"/>
              <a:gd name="connsiteY11" fmla="*/ 657225 h 657225"/>
              <a:gd name="connsiteX12" fmla="*/ 4498509 w 5638800"/>
              <a:gd name="connsiteY12" fmla="*/ 657225 h 657225"/>
              <a:gd name="connsiteX13" fmla="*/ 4041140 w 5638800"/>
              <a:gd name="connsiteY13" fmla="*/ 657225 h 657225"/>
              <a:gd name="connsiteX14" fmla="*/ 3301831 w 5638800"/>
              <a:gd name="connsiteY14" fmla="*/ 657225 h 657225"/>
              <a:gd name="connsiteX15" fmla="*/ 2731685 w 5638800"/>
              <a:gd name="connsiteY15" fmla="*/ 657225 h 657225"/>
              <a:gd name="connsiteX16" fmla="*/ 2217928 w 5638800"/>
              <a:gd name="connsiteY16" fmla="*/ 657225 h 657225"/>
              <a:gd name="connsiteX17" fmla="*/ 1760559 w 5638800"/>
              <a:gd name="connsiteY17" fmla="*/ 657225 h 657225"/>
              <a:gd name="connsiteX18" fmla="*/ 1190413 w 5638800"/>
              <a:gd name="connsiteY18" fmla="*/ 657225 h 657225"/>
              <a:gd name="connsiteX19" fmla="*/ 0 w 5638800"/>
              <a:gd name="connsiteY19" fmla="*/ 657225 h 657225"/>
              <a:gd name="connsiteX20" fmla="*/ 0 w 5638800"/>
              <a:gd name="connsiteY2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57225" fill="none" extrusionOk="0">
                <a:moveTo>
                  <a:pt x="0" y="0"/>
                </a:moveTo>
                <a:cubicBezTo>
                  <a:pt x="186802" y="-13362"/>
                  <a:pt x="328591" y="24495"/>
                  <a:pt x="570145" y="0"/>
                </a:cubicBezTo>
                <a:cubicBezTo>
                  <a:pt x="811700" y="-24495"/>
                  <a:pt x="1142043" y="2590"/>
                  <a:pt x="1309455" y="0"/>
                </a:cubicBezTo>
                <a:cubicBezTo>
                  <a:pt x="1476867" y="-2590"/>
                  <a:pt x="1877071" y="3279"/>
                  <a:pt x="2048764" y="0"/>
                </a:cubicBezTo>
                <a:cubicBezTo>
                  <a:pt x="2220457" y="-3279"/>
                  <a:pt x="2331602" y="-22413"/>
                  <a:pt x="2562521" y="0"/>
                </a:cubicBezTo>
                <a:cubicBezTo>
                  <a:pt x="2793440" y="22413"/>
                  <a:pt x="3046297" y="10615"/>
                  <a:pt x="3245443" y="0"/>
                </a:cubicBezTo>
                <a:cubicBezTo>
                  <a:pt x="3444589" y="-10615"/>
                  <a:pt x="3647528" y="-2980"/>
                  <a:pt x="3815588" y="0"/>
                </a:cubicBezTo>
                <a:cubicBezTo>
                  <a:pt x="3983649" y="2980"/>
                  <a:pt x="4256025" y="-22334"/>
                  <a:pt x="4385733" y="0"/>
                </a:cubicBezTo>
                <a:cubicBezTo>
                  <a:pt x="4515442" y="22334"/>
                  <a:pt x="4763612" y="-6866"/>
                  <a:pt x="5012267" y="0"/>
                </a:cubicBezTo>
                <a:cubicBezTo>
                  <a:pt x="5260922" y="6866"/>
                  <a:pt x="5347156" y="170"/>
                  <a:pt x="5638800" y="0"/>
                </a:cubicBezTo>
                <a:cubicBezTo>
                  <a:pt x="5616032" y="191478"/>
                  <a:pt x="5653191" y="469074"/>
                  <a:pt x="5638800" y="657225"/>
                </a:cubicBezTo>
                <a:cubicBezTo>
                  <a:pt x="5415619" y="647388"/>
                  <a:pt x="5154299" y="670432"/>
                  <a:pt x="4955879" y="657225"/>
                </a:cubicBezTo>
                <a:cubicBezTo>
                  <a:pt x="4757459" y="644018"/>
                  <a:pt x="4602112" y="634946"/>
                  <a:pt x="4498509" y="657225"/>
                </a:cubicBezTo>
                <a:cubicBezTo>
                  <a:pt x="4394906" y="679505"/>
                  <a:pt x="4202750" y="654534"/>
                  <a:pt x="4041140" y="657225"/>
                </a:cubicBezTo>
                <a:cubicBezTo>
                  <a:pt x="3879530" y="659916"/>
                  <a:pt x="3579473" y="693348"/>
                  <a:pt x="3301831" y="657225"/>
                </a:cubicBezTo>
                <a:cubicBezTo>
                  <a:pt x="3024189" y="621102"/>
                  <a:pt x="2892923" y="649361"/>
                  <a:pt x="2731685" y="657225"/>
                </a:cubicBezTo>
                <a:cubicBezTo>
                  <a:pt x="2570447" y="665089"/>
                  <a:pt x="2359325" y="680955"/>
                  <a:pt x="2217928" y="657225"/>
                </a:cubicBezTo>
                <a:cubicBezTo>
                  <a:pt x="2076531" y="633495"/>
                  <a:pt x="1886135" y="654861"/>
                  <a:pt x="1760559" y="657225"/>
                </a:cubicBezTo>
                <a:cubicBezTo>
                  <a:pt x="1634983" y="659589"/>
                  <a:pt x="1463659" y="679682"/>
                  <a:pt x="1190413" y="657225"/>
                </a:cubicBezTo>
                <a:cubicBezTo>
                  <a:pt x="917167" y="634768"/>
                  <a:pt x="471224" y="623544"/>
                  <a:pt x="0" y="657225"/>
                </a:cubicBezTo>
                <a:cubicBezTo>
                  <a:pt x="-25877" y="373290"/>
                  <a:pt x="-25934" y="143399"/>
                  <a:pt x="0" y="0"/>
                </a:cubicBezTo>
                <a:close/>
              </a:path>
              <a:path w="5638800" h="657225" stroke="0" extrusionOk="0">
                <a:moveTo>
                  <a:pt x="0" y="0"/>
                </a:moveTo>
                <a:cubicBezTo>
                  <a:pt x="273495" y="-10743"/>
                  <a:pt x="445928" y="-7337"/>
                  <a:pt x="739309" y="0"/>
                </a:cubicBezTo>
                <a:cubicBezTo>
                  <a:pt x="1032690" y="7337"/>
                  <a:pt x="1221252" y="20473"/>
                  <a:pt x="1422231" y="0"/>
                </a:cubicBezTo>
                <a:cubicBezTo>
                  <a:pt x="1623210" y="-20473"/>
                  <a:pt x="1826852" y="2273"/>
                  <a:pt x="2048764" y="0"/>
                </a:cubicBezTo>
                <a:cubicBezTo>
                  <a:pt x="2270676" y="-2273"/>
                  <a:pt x="2515375" y="-4282"/>
                  <a:pt x="2731685" y="0"/>
                </a:cubicBezTo>
                <a:cubicBezTo>
                  <a:pt x="2947995" y="4282"/>
                  <a:pt x="3138643" y="-2618"/>
                  <a:pt x="3358219" y="0"/>
                </a:cubicBezTo>
                <a:cubicBezTo>
                  <a:pt x="3577795" y="2618"/>
                  <a:pt x="3691191" y="-13888"/>
                  <a:pt x="3871976" y="0"/>
                </a:cubicBezTo>
                <a:cubicBezTo>
                  <a:pt x="4052761" y="13888"/>
                  <a:pt x="4204842" y="11669"/>
                  <a:pt x="4498509" y="0"/>
                </a:cubicBezTo>
                <a:cubicBezTo>
                  <a:pt x="4792176" y="-11669"/>
                  <a:pt x="5191763" y="25077"/>
                  <a:pt x="5638800" y="0"/>
                </a:cubicBezTo>
                <a:cubicBezTo>
                  <a:pt x="5654695" y="134049"/>
                  <a:pt x="5658820" y="396220"/>
                  <a:pt x="5638800" y="657225"/>
                </a:cubicBezTo>
                <a:cubicBezTo>
                  <a:pt x="5396218" y="642389"/>
                  <a:pt x="5222617" y="681234"/>
                  <a:pt x="5068655" y="657225"/>
                </a:cubicBezTo>
                <a:cubicBezTo>
                  <a:pt x="4914693" y="633216"/>
                  <a:pt x="4668337" y="639040"/>
                  <a:pt x="4329345" y="657225"/>
                </a:cubicBezTo>
                <a:cubicBezTo>
                  <a:pt x="3990353" y="675411"/>
                  <a:pt x="3907199" y="646940"/>
                  <a:pt x="3702812" y="657225"/>
                </a:cubicBezTo>
                <a:cubicBezTo>
                  <a:pt x="3498425" y="667510"/>
                  <a:pt x="3402237" y="670368"/>
                  <a:pt x="3132667" y="657225"/>
                </a:cubicBezTo>
                <a:cubicBezTo>
                  <a:pt x="2863097" y="644082"/>
                  <a:pt x="2754997" y="642314"/>
                  <a:pt x="2393357" y="657225"/>
                </a:cubicBezTo>
                <a:cubicBezTo>
                  <a:pt x="2031717" y="672137"/>
                  <a:pt x="2035223" y="642677"/>
                  <a:pt x="1710436" y="657225"/>
                </a:cubicBezTo>
                <a:cubicBezTo>
                  <a:pt x="1385649" y="671773"/>
                  <a:pt x="1352807" y="670540"/>
                  <a:pt x="1196679" y="657225"/>
                </a:cubicBezTo>
                <a:cubicBezTo>
                  <a:pt x="1040551" y="643910"/>
                  <a:pt x="859992" y="636277"/>
                  <a:pt x="739309" y="657225"/>
                </a:cubicBezTo>
                <a:cubicBezTo>
                  <a:pt x="618626" y="678174"/>
                  <a:pt x="192036" y="629578"/>
                  <a:pt x="0" y="657225"/>
                </a:cubicBezTo>
                <a:cubicBezTo>
                  <a:pt x="-5518" y="491549"/>
                  <a:pt x="-13369" y="326202"/>
                  <a:pt x="0" y="0"/>
                </a:cubicBezTo>
                <a:close/>
              </a:path>
            </a:pathLst>
          </a:custGeom>
          <a:solidFill>
            <a:srgbClr val="3E91F0"/>
          </a:solidFill>
          <a:ln w="57150">
            <a:solidFill>
              <a:srgbClr val="3E91F0"/>
            </a:solid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bg1"/>
                </a:solidFill>
                <a:effectLst>
                  <a:outerShdw blurRad="38100" dist="38100" dir="2700000" algn="tl">
                    <a:srgbClr val="000000">
                      <a:alpha val="43137"/>
                    </a:srgbClr>
                  </a:outerShdw>
                </a:effectLst>
                <a:latin typeface="Abadi" panose="020F0502020204030204" pitchFamily="34" charset="0"/>
              </a:rPr>
              <a:t>Examples of Texture</a:t>
            </a:r>
          </a:p>
        </p:txBody>
      </p:sp>
      <p:sp>
        <p:nvSpPr>
          <p:cNvPr id="3" name="TextBox 2">
            <a:extLst>
              <a:ext uri="{FF2B5EF4-FFF2-40B4-BE49-F238E27FC236}">
                <a16:creationId xmlns:a16="http://schemas.microsoft.com/office/drawing/2014/main" id="{EDD77305-9000-4869-D024-333911E225EE}"/>
              </a:ext>
            </a:extLst>
          </p:cNvPr>
          <p:cNvSpPr txBox="1"/>
          <p:nvPr/>
        </p:nvSpPr>
        <p:spPr>
          <a:xfrm>
            <a:off x="5834825" y="1257300"/>
            <a:ext cx="423017" cy="657225"/>
          </a:xfrm>
          <a:prstGeom prst="rect">
            <a:avLst/>
          </a:prstGeom>
          <a:solidFill>
            <a:schemeClr val="bg1"/>
          </a:solid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3DA79EFC-2C6A-BB10-F3C0-78B2AE8DED65}"/>
              </a:ext>
            </a:extLst>
          </p:cNvPr>
          <p:cNvSpPr>
            <a:spLocks noGrp="1"/>
          </p:cNvSpPr>
          <p:nvPr>
            <p:ph idx="1"/>
          </p:nvPr>
        </p:nvSpPr>
        <p:spPr>
          <a:xfrm>
            <a:off x="6267997" y="324074"/>
            <a:ext cx="5361664" cy="6111072"/>
          </a:xfrm>
          <a:custGeom>
            <a:avLst/>
            <a:gdLst>
              <a:gd name="connsiteX0" fmla="*/ 0 w 5361664"/>
              <a:gd name="connsiteY0" fmla="*/ 0 h 6111072"/>
              <a:gd name="connsiteX1" fmla="*/ 777441 w 5361664"/>
              <a:gd name="connsiteY1" fmla="*/ 0 h 6111072"/>
              <a:gd name="connsiteX2" fmla="*/ 1554883 w 5361664"/>
              <a:gd name="connsiteY2" fmla="*/ 0 h 6111072"/>
              <a:gd name="connsiteX3" fmla="*/ 2225091 w 5361664"/>
              <a:gd name="connsiteY3" fmla="*/ 0 h 6111072"/>
              <a:gd name="connsiteX4" fmla="*/ 2841682 w 5361664"/>
              <a:gd name="connsiteY4" fmla="*/ 0 h 6111072"/>
              <a:gd name="connsiteX5" fmla="*/ 3458273 w 5361664"/>
              <a:gd name="connsiteY5" fmla="*/ 0 h 6111072"/>
              <a:gd name="connsiteX6" fmla="*/ 4074865 w 5361664"/>
              <a:gd name="connsiteY6" fmla="*/ 0 h 6111072"/>
              <a:gd name="connsiteX7" fmla="*/ 4584223 w 5361664"/>
              <a:gd name="connsiteY7" fmla="*/ 0 h 6111072"/>
              <a:gd name="connsiteX8" fmla="*/ 5361664 w 5361664"/>
              <a:gd name="connsiteY8" fmla="*/ 0 h 6111072"/>
              <a:gd name="connsiteX9" fmla="*/ 5361664 w 5361664"/>
              <a:gd name="connsiteY9" fmla="*/ 679008 h 6111072"/>
              <a:gd name="connsiteX10" fmla="*/ 5361664 w 5361664"/>
              <a:gd name="connsiteY10" fmla="*/ 1480237 h 6111072"/>
              <a:gd name="connsiteX11" fmla="*/ 5361664 w 5361664"/>
              <a:gd name="connsiteY11" fmla="*/ 2037024 h 6111072"/>
              <a:gd name="connsiteX12" fmla="*/ 5361664 w 5361664"/>
              <a:gd name="connsiteY12" fmla="*/ 2593811 h 6111072"/>
              <a:gd name="connsiteX13" fmla="*/ 5361664 w 5361664"/>
              <a:gd name="connsiteY13" fmla="*/ 3272819 h 6111072"/>
              <a:gd name="connsiteX14" fmla="*/ 5361664 w 5361664"/>
              <a:gd name="connsiteY14" fmla="*/ 3951827 h 6111072"/>
              <a:gd name="connsiteX15" fmla="*/ 5361664 w 5361664"/>
              <a:gd name="connsiteY15" fmla="*/ 4508613 h 6111072"/>
              <a:gd name="connsiteX16" fmla="*/ 5361664 w 5361664"/>
              <a:gd name="connsiteY16" fmla="*/ 5065400 h 6111072"/>
              <a:gd name="connsiteX17" fmla="*/ 5361664 w 5361664"/>
              <a:gd name="connsiteY17" fmla="*/ 6111072 h 6111072"/>
              <a:gd name="connsiteX18" fmla="*/ 4798689 w 5361664"/>
              <a:gd name="connsiteY18" fmla="*/ 6111072 h 6111072"/>
              <a:gd name="connsiteX19" fmla="*/ 4021248 w 5361664"/>
              <a:gd name="connsiteY19" fmla="*/ 6111072 h 6111072"/>
              <a:gd name="connsiteX20" fmla="*/ 3351040 w 5361664"/>
              <a:gd name="connsiteY20" fmla="*/ 6111072 h 6111072"/>
              <a:gd name="connsiteX21" fmla="*/ 2573599 w 5361664"/>
              <a:gd name="connsiteY21" fmla="*/ 6111072 h 6111072"/>
              <a:gd name="connsiteX22" fmla="*/ 1957007 w 5361664"/>
              <a:gd name="connsiteY22" fmla="*/ 6111072 h 6111072"/>
              <a:gd name="connsiteX23" fmla="*/ 1233183 w 5361664"/>
              <a:gd name="connsiteY23" fmla="*/ 6111072 h 6111072"/>
              <a:gd name="connsiteX24" fmla="*/ 0 w 5361664"/>
              <a:gd name="connsiteY24" fmla="*/ 6111072 h 6111072"/>
              <a:gd name="connsiteX25" fmla="*/ 0 w 5361664"/>
              <a:gd name="connsiteY25" fmla="*/ 5615396 h 6111072"/>
              <a:gd name="connsiteX26" fmla="*/ 0 w 5361664"/>
              <a:gd name="connsiteY26" fmla="*/ 4997499 h 6111072"/>
              <a:gd name="connsiteX27" fmla="*/ 0 w 5361664"/>
              <a:gd name="connsiteY27" fmla="*/ 4440712 h 6111072"/>
              <a:gd name="connsiteX28" fmla="*/ 0 w 5361664"/>
              <a:gd name="connsiteY28" fmla="*/ 3945036 h 6111072"/>
              <a:gd name="connsiteX29" fmla="*/ 0 w 5361664"/>
              <a:gd name="connsiteY29" fmla="*/ 3143807 h 6111072"/>
              <a:gd name="connsiteX30" fmla="*/ 0 w 5361664"/>
              <a:gd name="connsiteY30" fmla="*/ 2403688 h 6111072"/>
              <a:gd name="connsiteX31" fmla="*/ 0 w 5361664"/>
              <a:gd name="connsiteY31" fmla="*/ 1785791 h 6111072"/>
              <a:gd name="connsiteX32" fmla="*/ 0 w 5361664"/>
              <a:gd name="connsiteY32" fmla="*/ 1106783 h 6111072"/>
              <a:gd name="connsiteX33" fmla="*/ 0 w 5361664"/>
              <a:gd name="connsiteY33" fmla="*/ 611107 h 6111072"/>
              <a:gd name="connsiteX34" fmla="*/ 0 w 5361664"/>
              <a:gd name="connsiteY34" fmla="*/ 0 h 611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61664" h="6111072" fill="none" extrusionOk="0">
                <a:moveTo>
                  <a:pt x="0" y="0"/>
                </a:moveTo>
                <a:cubicBezTo>
                  <a:pt x="213219" y="-12471"/>
                  <a:pt x="571245" y="11426"/>
                  <a:pt x="777441" y="0"/>
                </a:cubicBezTo>
                <a:cubicBezTo>
                  <a:pt x="983637" y="-11426"/>
                  <a:pt x="1285004" y="3067"/>
                  <a:pt x="1554883" y="0"/>
                </a:cubicBezTo>
                <a:cubicBezTo>
                  <a:pt x="1824762" y="-3067"/>
                  <a:pt x="2064804" y="-22454"/>
                  <a:pt x="2225091" y="0"/>
                </a:cubicBezTo>
                <a:cubicBezTo>
                  <a:pt x="2385378" y="22454"/>
                  <a:pt x="2534586" y="1503"/>
                  <a:pt x="2841682" y="0"/>
                </a:cubicBezTo>
                <a:cubicBezTo>
                  <a:pt x="3148778" y="-1503"/>
                  <a:pt x="3295042" y="12634"/>
                  <a:pt x="3458273" y="0"/>
                </a:cubicBezTo>
                <a:cubicBezTo>
                  <a:pt x="3621504" y="-12634"/>
                  <a:pt x="3903118" y="-14785"/>
                  <a:pt x="4074865" y="0"/>
                </a:cubicBezTo>
                <a:cubicBezTo>
                  <a:pt x="4246612" y="14785"/>
                  <a:pt x="4481876" y="-2967"/>
                  <a:pt x="4584223" y="0"/>
                </a:cubicBezTo>
                <a:cubicBezTo>
                  <a:pt x="4686570" y="2967"/>
                  <a:pt x="5120423" y="16751"/>
                  <a:pt x="5361664" y="0"/>
                </a:cubicBezTo>
                <a:cubicBezTo>
                  <a:pt x="5365040" y="196546"/>
                  <a:pt x="5330651" y="368478"/>
                  <a:pt x="5361664" y="679008"/>
                </a:cubicBezTo>
                <a:cubicBezTo>
                  <a:pt x="5392677" y="989538"/>
                  <a:pt x="5385846" y="1206754"/>
                  <a:pt x="5361664" y="1480237"/>
                </a:cubicBezTo>
                <a:cubicBezTo>
                  <a:pt x="5337482" y="1753720"/>
                  <a:pt x="5382449" y="1857258"/>
                  <a:pt x="5361664" y="2037024"/>
                </a:cubicBezTo>
                <a:cubicBezTo>
                  <a:pt x="5340879" y="2216790"/>
                  <a:pt x="5379705" y="2351744"/>
                  <a:pt x="5361664" y="2593811"/>
                </a:cubicBezTo>
                <a:cubicBezTo>
                  <a:pt x="5343623" y="2835878"/>
                  <a:pt x="5385728" y="3013883"/>
                  <a:pt x="5361664" y="3272819"/>
                </a:cubicBezTo>
                <a:cubicBezTo>
                  <a:pt x="5337600" y="3531755"/>
                  <a:pt x="5335769" y="3618161"/>
                  <a:pt x="5361664" y="3951827"/>
                </a:cubicBezTo>
                <a:cubicBezTo>
                  <a:pt x="5387559" y="4285493"/>
                  <a:pt x="5377687" y="4240675"/>
                  <a:pt x="5361664" y="4508613"/>
                </a:cubicBezTo>
                <a:cubicBezTo>
                  <a:pt x="5345641" y="4776551"/>
                  <a:pt x="5341776" y="4817404"/>
                  <a:pt x="5361664" y="5065400"/>
                </a:cubicBezTo>
                <a:cubicBezTo>
                  <a:pt x="5381552" y="5313396"/>
                  <a:pt x="5311362" y="5650278"/>
                  <a:pt x="5361664" y="6111072"/>
                </a:cubicBezTo>
                <a:cubicBezTo>
                  <a:pt x="5169679" y="6132493"/>
                  <a:pt x="5008195" y="6117032"/>
                  <a:pt x="4798689" y="6111072"/>
                </a:cubicBezTo>
                <a:cubicBezTo>
                  <a:pt x="4589184" y="6105112"/>
                  <a:pt x="4195033" y="6092043"/>
                  <a:pt x="4021248" y="6111072"/>
                </a:cubicBezTo>
                <a:cubicBezTo>
                  <a:pt x="3847463" y="6130101"/>
                  <a:pt x="3509331" y="6085406"/>
                  <a:pt x="3351040" y="6111072"/>
                </a:cubicBezTo>
                <a:cubicBezTo>
                  <a:pt x="3192749" y="6136738"/>
                  <a:pt x="2904379" y="6098591"/>
                  <a:pt x="2573599" y="6111072"/>
                </a:cubicBezTo>
                <a:cubicBezTo>
                  <a:pt x="2242819" y="6123553"/>
                  <a:pt x="2239241" y="6101126"/>
                  <a:pt x="1957007" y="6111072"/>
                </a:cubicBezTo>
                <a:cubicBezTo>
                  <a:pt x="1674773" y="6121018"/>
                  <a:pt x="1512119" y="6128602"/>
                  <a:pt x="1233183" y="6111072"/>
                </a:cubicBezTo>
                <a:cubicBezTo>
                  <a:pt x="954247" y="6093542"/>
                  <a:pt x="256805" y="6070949"/>
                  <a:pt x="0" y="6111072"/>
                </a:cubicBezTo>
                <a:cubicBezTo>
                  <a:pt x="10321" y="5991874"/>
                  <a:pt x="2766" y="5843985"/>
                  <a:pt x="0" y="5615396"/>
                </a:cubicBezTo>
                <a:cubicBezTo>
                  <a:pt x="-2766" y="5386807"/>
                  <a:pt x="-18537" y="5196134"/>
                  <a:pt x="0" y="4997499"/>
                </a:cubicBezTo>
                <a:cubicBezTo>
                  <a:pt x="18537" y="4798864"/>
                  <a:pt x="3315" y="4673642"/>
                  <a:pt x="0" y="4440712"/>
                </a:cubicBezTo>
                <a:cubicBezTo>
                  <a:pt x="-3315" y="4207782"/>
                  <a:pt x="12111" y="4072064"/>
                  <a:pt x="0" y="3945036"/>
                </a:cubicBezTo>
                <a:cubicBezTo>
                  <a:pt x="-12111" y="3818008"/>
                  <a:pt x="-7197" y="3490156"/>
                  <a:pt x="0" y="3143807"/>
                </a:cubicBezTo>
                <a:cubicBezTo>
                  <a:pt x="7197" y="2797458"/>
                  <a:pt x="12976" y="2635410"/>
                  <a:pt x="0" y="2403688"/>
                </a:cubicBezTo>
                <a:cubicBezTo>
                  <a:pt x="-12976" y="2171966"/>
                  <a:pt x="4729" y="1938980"/>
                  <a:pt x="0" y="1785791"/>
                </a:cubicBezTo>
                <a:cubicBezTo>
                  <a:pt x="-4729" y="1632602"/>
                  <a:pt x="-17045" y="1283063"/>
                  <a:pt x="0" y="1106783"/>
                </a:cubicBezTo>
                <a:cubicBezTo>
                  <a:pt x="17045" y="930503"/>
                  <a:pt x="-7817" y="720516"/>
                  <a:pt x="0" y="611107"/>
                </a:cubicBezTo>
                <a:cubicBezTo>
                  <a:pt x="7817" y="501698"/>
                  <a:pt x="-28308" y="247314"/>
                  <a:pt x="0" y="0"/>
                </a:cubicBezTo>
                <a:close/>
              </a:path>
              <a:path w="5361664" h="6111072" stroke="0" extrusionOk="0">
                <a:moveTo>
                  <a:pt x="0" y="0"/>
                </a:moveTo>
                <a:cubicBezTo>
                  <a:pt x="282764" y="-8563"/>
                  <a:pt x="493820" y="1107"/>
                  <a:pt x="777441" y="0"/>
                </a:cubicBezTo>
                <a:cubicBezTo>
                  <a:pt x="1061062" y="-1107"/>
                  <a:pt x="1187439" y="15548"/>
                  <a:pt x="1501266" y="0"/>
                </a:cubicBezTo>
                <a:cubicBezTo>
                  <a:pt x="1815093" y="-15548"/>
                  <a:pt x="2030843" y="-32145"/>
                  <a:pt x="2171474" y="0"/>
                </a:cubicBezTo>
                <a:cubicBezTo>
                  <a:pt x="2312105" y="32145"/>
                  <a:pt x="2591012" y="-33154"/>
                  <a:pt x="2895299" y="0"/>
                </a:cubicBezTo>
                <a:cubicBezTo>
                  <a:pt x="3199587" y="33154"/>
                  <a:pt x="3404175" y="-21440"/>
                  <a:pt x="3565507" y="0"/>
                </a:cubicBezTo>
                <a:cubicBezTo>
                  <a:pt x="3726839" y="21440"/>
                  <a:pt x="3863801" y="7931"/>
                  <a:pt x="4128481" y="0"/>
                </a:cubicBezTo>
                <a:cubicBezTo>
                  <a:pt x="4393161" y="-7931"/>
                  <a:pt x="4782784" y="-40043"/>
                  <a:pt x="5361664" y="0"/>
                </a:cubicBezTo>
                <a:cubicBezTo>
                  <a:pt x="5395475" y="300173"/>
                  <a:pt x="5359385" y="638186"/>
                  <a:pt x="5361664" y="801229"/>
                </a:cubicBezTo>
                <a:cubicBezTo>
                  <a:pt x="5363943" y="964272"/>
                  <a:pt x="5342995" y="1057394"/>
                  <a:pt x="5361664" y="1296905"/>
                </a:cubicBezTo>
                <a:cubicBezTo>
                  <a:pt x="5380333" y="1536416"/>
                  <a:pt x="5360531" y="1607529"/>
                  <a:pt x="5361664" y="1914803"/>
                </a:cubicBezTo>
                <a:cubicBezTo>
                  <a:pt x="5362797" y="2222077"/>
                  <a:pt x="5348513" y="2313322"/>
                  <a:pt x="5361664" y="2532700"/>
                </a:cubicBezTo>
                <a:cubicBezTo>
                  <a:pt x="5374815" y="2752078"/>
                  <a:pt x="5331927" y="2954407"/>
                  <a:pt x="5361664" y="3211708"/>
                </a:cubicBezTo>
                <a:cubicBezTo>
                  <a:pt x="5391401" y="3469009"/>
                  <a:pt x="5359568" y="3505060"/>
                  <a:pt x="5361664" y="3707384"/>
                </a:cubicBezTo>
                <a:cubicBezTo>
                  <a:pt x="5363760" y="3909708"/>
                  <a:pt x="5363392" y="4054048"/>
                  <a:pt x="5361664" y="4203060"/>
                </a:cubicBezTo>
                <a:cubicBezTo>
                  <a:pt x="5359936" y="4352072"/>
                  <a:pt x="5364096" y="4638239"/>
                  <a:pt x="5361664" y="4759846"/>
                </a:cubicBezTo>
                <a:cubicBezTo>
                  <a:pt x="5359232" y="4881453"/>
                  <a:pt x="5377191" y="5209981"/>
                  <a:pt x="5361664" y="5499965"/>
                </a:cubicBezTo>
                <a:cubicBezTo>
                  <a:pt x="5346137" y="5789949"/>
                  <a:pt x="5331521" y="5863126"/>
                  <a:pt x="5361664" y="6111072"/>
                </a:cubicBezTo>
                <a:cubicBezTo>
                  <a:pt x="5216490" y="6129115"/>
                  <a:pt x="4959154" y="6109949"/>
                  <a:pt x="4637839" y="6111072"/>
                </a:cubicBezTo>
                <a:cubicBezTo>
                  <a:pt x="4316525" y="6112195"/>
                  <a:pt x="4132507" y="6107102"/>
                  <a:pt x="3914015" y="6111072"/>
                </a:cubicBezTo>
                <a:cubicBezTo>
                  <a:pt x="3695523" y="6115042"/>
                  <a:pt x="3477613" y="6090813"/>
                  <a:pt x="3351040" y="6111072"/>
                </a:cubicBezTo>
                <a:cubicBezTo>
                  <a:pt x="3224467" y="6131331"/>
                  <a:pt x="3011773" y="6108394"/>
                  <a:pt x="2788065" y="6111072"/>
                </a:cubicBezTo>
                <a:cubicBezTo>
                  <a:pt x="2564357" y="6113750"/>
                  <a:pt x="2416461" y="6107425"/>
                  <a:pt x="2278707" y="6111072"/>
                </a:cubicBezTo>
                <a:cubicBezTo>
                  <a:pt x="2140953" y="6114719"/>
                  <a:pt x="1796726" y="6105845"/>
                  <a:pt x="1608499" y="6111072"/>
                </a:cubicBezTo>
                <a:cubicBezTo>
                  <a:pt x="1420272" y="6116299"/>
                  <a:pt x="1170343" y="6083779"/>
                  <a:pt x="991908" y="6111072"/>
                </a:cubicBezTo>
                <a:cubicBezTo>
                  <a:pt x="813473" y="6138365"/>
                  <a:pt x="416615" y="6070965"/>
                  <a:pt x="0" y="6111072"/>
                </a:cubicBezTo>
                <a:cubicBezTo>
                  <a:pt x="26009" y="5926661"/>
                  <a:pt x="-21926" y="5573675"/>
                  <a:pt x="0" y="5370953"/>
                </a:cubicBezTo>
                <a:cubicBezTo>
                  <a:pt x="21926" y="5168231"/>
                  <a:pt x="299" y="4888169"/>
                  <a:pt x="0" y="4753056"/>
                </a:cubicBezTo>
                <a:cubicBezTo>
                  <a:pt x="-299" y="4617943"/>
                  <a:pt x="21952" y="4123641"/>
                  <a:pt x="0" y="3951827"/>
                </a:cubicBezTo>
                <a:cubicBezTo>
                  <a:pt x="-21952" y="3780013"/>
                  <a:pt x="-8470" y="3537475"/>
                  <a:pt x="0" y="3150597"/>
                </a:cubicBezTo>
                <a:cubicBezTo>
                  <a:pt x="8470" y="2763719"/>
                  <a:pt x="2069" y="2831479"/>
                  <a:pt x="0" y="2654921"/>
                </a:cubicBezTo>
                <a:cubicBezTo>
                  <a:pt x="-2069" y="2478363"/>
                  <a:pt x="-27677" y="2255147"/>
                  <a:pt x="0" y="2037024"/>
                </a:cubicBezTo>
                <a:cubicBezTo>
                  <a:pt x="27677" y="1818901"/>
                  <a:pt x="22706" y="1595368"/>
                  <a:pt x="0" y="1480237"/>
                </a:cubicBezTo>
                <a:cubicBezTo>
                  <a:pt x="-22706" y="1365106"/>
                  <a:pt x="3019" y="1176568"/>
                  <a:pt x="0" y="984562"/>
                </a:cubicBezTo>
                <a:cubicBezTo>
                  <a:pt x="-3019" y="792557"/>
                  <a:pt x="-21702" y="257110"/>
                  <a:pt x="0" y="0"/>
                </a:cubicBezTo>
                <a:close/>
              </a:path>
            </a:pathLst>
          </a:custGeom>
          <a:blipFill>
            <a:blip r:embed="rId3"/>
            <a:tile tx="0" ty="0" sx="100000" sy="100000" flip="none" algn="tl"/>
          </a:blipFill>
          <a:ln w="57150">
            <a:noFill/>
            <a:extLst>
              <a:ext uri="{C807C97D-BFC1-408E-A445-0C87EB9F89A2}">
                <ask:lineSketchStyleProps xmlns:ask="http://schemas.microsoft.com/office/drawing/2018/sketchyshapes" sd="1805210409">
                  <ask:type>
                    <ask:lineSketchFreehand/>
                  </ask:type>
                </ask:lineSketchStyleProps>
              </a:ext>
            </a:extLst>
          </a:ln>
        </p:spPr>
        <p:txBody>
          <a:bodyPr anchor="t">
            <a:normAutofit/>
          </a:bodyPr>
          <a:lstStyle/>
          <a:p>
            <a:endParaRPr lang="en-US" sz="2400" b="1" dirty="0">
              <a:solidFill>
                <a:schemeClr val="bg1"/>
              </a:solidFill>
              <a:effectLst>
                <a:outerShdw blurRad="38100" dist="38100" dir="2700000" algn="tl">
                  <a:srgbClr val="000000">
                    <a:alpha val="43137"/>
                  </a:srgbClr>
                </a:outerShdw>
              </a:effectLst>
              <a:latin typeface="Abadi" panose="020F0502020204030204" pitchFamily="34" charset="0"/>
            </a:endParaRPr>
          </a:p>
          <a:p>
            <a:endParaRPr lang="en-US" sz="2400" b="1" dirty="0">
              <a:solidFill>
                <a:schemeClr val="bg1"/>
              </a:solidFill>
              <a:effectLst>
                <a:outerShdw blurRad="38100" dist="38100" dir="2700000" algn="tl">
                  <a:srgbClr val="000000">
                    <a:alpha val="43137"/>
                  </a:srgbClr>
                </a:outerShdw>
              </a:effectLst>
              <a:latin typeface="Abadi" panose="020F0502020204030204" pitchFamily="34" charset="0"/>
            </a:endParaRPr>
          </a:p>
          <a:p>
            <a:r>
              <a:rPr lang="en-US" sz="2400" b="1" dirty="0">
                <a:solidFill>
                  <a:schemeClr val="bg1"/>
                </a:solidFill>
                <a:effectLst>
                  <a:outerShdw blurRad="38100" dist="38100" dir="2700000" algn="tl">
                    <a:srgbClr val="000000">
                      <a:alpha val="43137"/>
                    </a:srgbClr>
                  </a:outerShdw>
                </a:effectLst>
                <a:latin typeface="Abadi" panose="020F0502020204030204" pitchFamily="34" charset="0"/>
              </a:rPr>
              <a:t>TEXTURE is one of the seven elements of art that refers to the surface quality of a work of art.</a:t>
            </a:r>
          </a:p>
        </p:txBody>
      </p:sp>
      <p:sp>
        <p:nvSpPr>
          <p:cNvPr id="12" name="Content Placeholder 2">
            <a:extLst>
              <a:ext uri="{FF2B5EF4-FFF2-40B4-BE49-F238E27FC236}">
                <a16:creationId xmlns:a16="http://schemas.microsoft.com/office/drawing/2014/main" id="{1A09FB51-41ED-7FFC-E564-CC19A8E099F9}"/>
              </a:ext>
            </a:extLst>
          </p:cNvPr>
          <p:cNvSpPr txBox="1">
            <a:spLocks/>
          </p:cNvSpPr>
          <p:nvPr/>
        </p:nvSpPr>
        <p:spPr>
          <a:xfrm>
            <a:off x="6257842" y="3672739"/>
            <a:ext cx="2815261" cy="2824566"/>
          </a:xfrm>
          <a:custGeom>
            <a:avLst/>
            <a:gdLst>
              <a:gd name="connsiteX0" fmla="*/ 0 w 2815261"/>
              <a:gd name="connsiteY0" fmla="*/ 0 h 2824566"/>
              <a:gd name="connsiteX1" fmla="*/ 534900 w 2815261"/>
              <a:gd name="connsiteY1" fmla="*/ 0 h 2824566"/>
              <a:gd name="connsiteX2" fmla="*/ 1154257 w 2815261"/>
              <a:gd name="connsiteY2" fmla="*/ 0 h 2824566"/>
              <a:gd name="connsiteX3" fmla="*/ 1773614 w 2815261"/>
              <a:gd name="connsiteY3" fmla="*/ 0 h 2824566"/>
              <a:gd name="connsiteX4" fmla="*/ 2280361 w 2815261"/>
              <a:gd name="connsiteY4" fmla="*/ 0 h 2824566"/>
              <a:gd name="connsiteX5" fmla="*/ 2815261 w 2815261"/>
              <a:gd name="connsiteY5" fmla="*/ 0 h 2824566"/>
              <a:gd name="connsiteX6" fmla="*/ 2815261 w 2815261"/>
              <a:gd name="connsiteY6" fmla="*/ 536668 h 2824566"/>
              <a:gd name="connsiteX7" fmla="*/ 2815261 w 2815261"/>
              <a:gd name="connsiteY7" fmla="*/ 1016844 h 2824566"/>
              <a:gd name="connsiteX8" fmla="*/ 2815261 w 2815261"/>
              <a:gd name="connsiteY8" fmla="*/ 1525266 h 2824566"/>
              <a:gd name="connsiteX9" fmla="*/ 2815261 w 2815261"/>
              <a:gd name="connsiteY9" fmla="*/ 2033688 h 2824566"/>
              <a:gd name="connsiteX10" fmla="*/ 2815261 w 2815261"/>
              <a:gd name="connsiteY10" fmla="*/ 2824566 h 2824566"/>
              <a:gd name="connsiteX11" fmla="*/ 2224056 w 2815261"/>
              <a:gd name="connsiteY11" fmla="*/ 2824566 h 2824566"/>
              <a:gd name="connsiteX12" fmla="*/ 1745462 w 2815261"/>
              <a:gd name="connsiteY12" fmla="*/ 2824566 h 2824566"/>
              <a:gd name="connsiteX13" fmla="*/ 1266867 w 2815261"/>
              <a:gd name="connsiteY13" fmla="*/ 2824566 h 2824566"/>
              <a:gd name="connsiteX14" fmla="*/ 647510 w 2815261"/>
              <a:gd name="connsiteY14" fmla="*/ 2824566 h 2824566"/>
              <a:gd name="connsiteX15" fmla="*/ 0 w 2815261"/>
              <a:gd name="connsiteY15" fmla="*/ 2824566 h 2824566"/>
              <a:gd name="connsiteX16" fmla="*/ 0 w 2815261"/>
              <a:gd name="connsiteY16" fmla="*/ 2316144 h 2824566"/>
              <a:gd name="connsiteX17" fmla="*/ 0 w 2815261"/>
              <a:gd name="connsiteY17" fmla="*/ 1779477 h 2824566"/>
              <a:gd name="connsiteX18" fmla="*/ 0 w 2815261"/>
              <a:gd name="connsiteY18" fmla="*/ 1242809 h 2824566"/>
              <a:gd name="connsiteX19" fmla="*/ 0 w 2815261"/>
              <a:gd name="connsiteY19" fmla="*/ 706142 h 2824566"/>
              <a:gd name="connsiteX20" fmla="*/ 0 w 2815261"/>
              <a:gd name="connsiteY20" fmla="*/ 0 h 28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5261" h="2824566" fill="none" extrusionOk="0">
                <a:moveTo>
                  <a:pt x="0" y="0"/>
                </a:moveTo>
                <a:cubicBezTo>
                  <a:pt x="234002" y="-13475"/>
                  <a:pt x="343323" y="23175"/>
                  <a:pt x="534900" y="0"/>
                </a:cubicBezTo>
                <a:cubicBezTo>
                  <a:pt x="726477" y="-23175"/>
                  <a:pt x="877886" y="-5854"/>
                  <a:pt x="1154257" y="0"/>
                </a:cubicBezTo>
                <a:cubicBezTo>
                  <a:pt x="1430628" y="5854"/>
                  <a:pt x="1617973" y="29665"/>
                  <a:pt x="1773614" y="0"/>
                </a:cubicBezTo>
                <a:cubicBezTo>
                  <a:pt x="1929255" y="-29665"/>
                  <a:pt x="2055922" y="6019"/>
                  <a:pt x="2280361" y="0"/>
                </a:cubicBezTo>
                <a:cubicBezTo>
                  <a:pt x="2504800" y="-6019"/>
                  <a:pt x="2574855" y="775"/>
                  <a:pt x="2815261" y="0"/>
                </a:cubicBezTo>
                <a:cubicBezTo>
                  <a:pt x="2820360" y="254635"/>
                  <a:pt x="2793510" y="299440"/>
                  <a:pt x="2815261" y="536668"/>
                </a:cubicBezTo>
                <a:cubicBezTo>
                  <a:pt x="2837012" y="773896"/>
                  <a:pt x="2792176" y="839086"/>
                  <a:pt x="2815261" y="1016844"/>
                </a:cubicBezTo>
                <a:cubicBezTo>
                  <a:pt x="2838346" y="1194602"/>
                  <a:pt x="2833930" y="1401708"/>
                  <a:pt x="2815261" y="1525266"/>
                </a:cubicBezTo>
                <a:cubicBezTo>
                  <a:pt x="2796592" y="1648824"/>
                  <a:pt x="2820436" y="1849475"/>
                  <a:pt x="2815261" y="2033688"/>
                </a:cubicBezTo>
                <a:cubicBezTo>
                  <a:pt x="2810086" y="2217901"/>
                  <a:pt x="2837177" y="2477142"/>
                  <a:pt x="2815261" y="2824566"/>
                </a:cubicBezTo>
                <a:cubicBezTo>
                  <a:pt x="2565599" y="2820912"/>
                  <a:pt x="2425431" y="2823619"/>
                  <a:pt x="2224056" y="2824566"/>
                </a:cubicBezTo>
                <a:cubicBezTo>
                  <a:pt x="2022682" y="2825513"/>
                  <a:pt x="1897075" y="2812076"/>
                  <a:pt x="1745462" y="2824566"/>
                </a:cubicBezTo>
                <a:cubicBezTo>
                  <a:pt x="1593849" y="2837056"/>
                  <a:pt x="1419144" y="2820134"/>
                  <a:pt x="1266867" y="2824566"/>
                </a:cubicBezTo>
                <a:cubicBezTo>
                  <a:pt x="1114590" y="2828998"/>
                  <a:pt x="884562" y="2817164"/>
                  <a:pt x="647510" y="2824566"/>
                </a:cubicBezTo>
                <a:cubicBezTo>
                  <a:pt x="410458" y="2831968"/>
                  <a:pt x="237602" y="2823070"/>
                  <a:pt x="0" y="2824566"/>
                </a:cubicBezTo>
                <a:cubicBezTo>
                  <a:pt x="-13998" y="2718465"/>
                  <a:pt x="-6259" y="2447225"/>
                  <a:pt x="0" y="2316144"/>
                </a:cubicBezTo>
                <a:cubicBezTo>
                  <a:pt x="6259" y="2185063"/>
                  <a:pt x="22884" y="1924981"/>
                  <a:pt x="0" y="1779477"/>
                </a:cubicBezTo>
                <a:cubicBezTo>
                  <a:pt x="-22884" y="1633973"/>
                  <a:pt x="-15326" y="1450389"/>
                  <a:pt x="0" y="1242809"/>
                </a:cubicBezTo>
                <a:cubicBezTo>
                  <a:pt x="15326" y="1035229"/>
                  <a:pt x="-22165" y="842895"/>
                  <a:pt x="0" y="706142"/>
                </a:cubicBezTo>
                <a:cubicBezTo>
                  <a:pt x="22165" y="569389"/>
                  <a:pt x="20916" y="254407"/>
                  <a:pt x="0" y="0"/>
                </a:cubicBezTo>
                <a:close/>
              </a:path>
              <a:path w="2815261" h="2824566" stroke="0" extrusionOk="0">
                <a:moveTo>
                  <a:pt x="0" y="0"/>
                </a:moveTo>
                <a:cubicBezTo>
                  <a:pt x="135887" y="5365"/>
                  <a:pt x="445469" y="14096"/>
                  <a:pt x="619357" y="0"/>
                </a:cubicBezTo>
                <a:cubicBezTo>
                  <a:pt x="793245" y="-14096"/>
                  <a:pt x="968540" y="-9256"/>
                  <a:pt x="1210562" y="0"/>
                </a:cubicBezTo>
                <a:cubicBezTo>
                  <a:pt x="1452584" y="9256"/>
                  <a:pt x="1652470" y="876"/>
                  <a:pt x="1773614" y="0"/>
                </a:cubicBezTo>
                <a:cubicBezTo>
                  <a:pt x="1894758" y="-876"/>
                  <a:pt x="2544577" y="8035"/>
                  <a:pt x="2815261" y="0"/>
                </a:cubicBezTo>
                <a:cubicBezTo>
                  <a:pt x="2830301" y="263468"/>
                  <a:pt x="2843251" y="336555"/>
                  <a:pt x="2815261" y="564913"/>
                </a:cubicBezTo>
                <a:cubicBezTo>
                  <a:pt x="2787271" y="793271"/>
                  <a:pt x="2794481" y="954583"/>
                  <a:pt x="2815261" y="1073335"/>
                </a:cubicBezTo>
                <a:cubicBezTo>
                  <a:pt x="2836041" y="1192087"/>
                  <a:pt x="2820177" y="1427352"/>
                  <a:pt x="2815261" y="1581757"/>
                </a:cubicBezTo>
                <a:cubicBezTo>
                  <a:pt x="2810345" y="1736162"/>
                  <a:pt x="2823828" y="1914670"/>
                  <a:pt x="2815261" y="2118425"/>
                </a:cubicBezTo>
                <a:cubicBezTo>
                  <a:pt x="2806694" y="2322180"/>
                  <a:pt x="2812024" y="2652286"/>
                  <a:pt x="2815261" y="2824566"/>
                </a:cubicBezTo>
                <a:cubicBezTo>
                  <a:pt x="2583556" y="2835109"/>
                  <a:pt x="2544485" y="2800975"/>
                  <a:pt x="2280361" y="2824566"/>
                </a:cubicBezTo>
                <a:cubicBezTo>
                  <a:pt x="2016237" y="2848157"/>
                  <a:pt x="1929280" y="2811829"/>
                  <a:pt x="1661004" y="2824566"/>
                </a:cubicBezTo>
                <a:cubicBezTo>
                  <a:pt x="1392728" y="2837303"/>
                  <a:pt x="1224831" y="2814591"/>
                  <a:pt x="1097952" y="2824566"/>
                </a:cubicBezTo>
                <a:cubicBezTo>
                  <a:pt x="971073" y="2834541"/>
                  <a:pt x="803152" y="2850837"/>
                  <a:pt x="563052" y="2824566"/>
                </a:cubicBezTo>
                <a:cubicBezTo>
                  <a:pt x="322952" y="2798295"/>
                  <a:pt x="249684" y="2838800"/>
                  <a:pt x="0" y="2824566"/>
                </a:cubicBezTo>
                <a:cubicBezTo>
                  <a:pt x="-28886" y="2674993"/>
                  <a:pt x="20453" y="2523828"/>
                  <a:pt x="0" y="2231407"/>
                </a:cubicBezTo>
                <a:cubicBezTo>
                  <a:pt x="-20453" y="1938986"/>
                  <a:pt x="-20258" y="1852040"/>
                  <a:pt x="0" y="1722985"/>
                </a:cubicBezTo>
                <a:cubicBezTo>
                  <a:pt x="20258" y="1593930"/>
                  <a:pt x="-8765" y="1372156"/>
                  <a:pt x="0" y="1214563"/>
                </a:cubicBezTo>
                <a:cubicBezTo>
                  <a:pt x="8765" y="1056970"/>
                  <a:pt x="-16231" y="792561"/>
                  <a:pt x="0" y="677896"/>
                </a:cubicBezTo>
                <a:cubicBezTo>
                  <a:pt x="16231" y="563231"/>
                  <a:pt x="16517" y="307911"/>
                  <a:pt x="0" y="0"/>
                </a:cubicBezTo>
                <a:close/>
              </a:path>
            </a:pathLst>
          </a:custGeom>
          <a:blipFill>
            <a:blip r:embed="rId3"/>
            <a:tile tx="0" ty="0" sx="100000" sy="100000" flip="none" algn="tl"/>
          </a:blipFill>
          <a:ln w="57150">
            <a:no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fontScale="55000" lnSpcReduction="20000"/>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Implied Texture – </a:t>
            </a:r>
            <a:r>
              <a:rPr lang="en-US" sz="3200" b="1" dirty="0" err="1">
                <a:solidFill>
                  <a:schemeClr val="bg1"/>
                </a:solidFill>
                <a:effectLst>
                  <a:outerShdw blurRad="38100" dist="38100" dir="2700000" algn="tl">
                    <a:srgbClr val="000000">
                      <a:alpha val="43137"/>
                    </a:srgbClr>
                  </a:outerShdw>
                </a:effectLst>
                <a:latin typeface="Abadi" panose="020F0502020204030204" pitchFamily="34" charset="0"/>
              </a:rPr>
              <a:t>Refe</a:t>
            </a:r>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 to the visual surface quality of a work; </a:t>
            </a:r>
            <a:r>
              <a:rPr lang="en-US" sz="3200" b="1" dirty="0" err="1">
                <a:solidFill>
                  <a:schemeClr val="bg1"/>
                </a:solidFill>
                <a:effectLst>
                  <a:outerShdw blurRad="38100" dist="38100" dir="2700000" algn="tl">
                    <a:srgbClr val="000000">
                      <a:alpha val="43137"/>
                    </a:srgbClr>
                  </a:outerShdw>
                </a:effectLst>
                <a:latin typeface="Abadi" panose="020F0502020204030204" pitchFamily="34" charset="0"/>
              </a:rPr>
              <a:t>cann</a:t>
            </a:r>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 be </a:t>
            </a:r>
            <a:r>
              <a:rPr lang="en-US" sz="3200" b="1" dirty="0" err="1">
                <a:solidFill>
                  <a:schemeClr val="bg1"/>
                </a:solidFill>
                <a:effectLst>
                  <a:outerShdw blurRad="38100" dist="38100" dir="2700000" algn="tl">
                    <a:srgbClr val="000000">
                      <a:alpha val="43137"/>
                    </a:srgbClr>
                  </a:outerShdw>
                </a:effectLst>
                <a:latin typeface="Abadi" panose="020F0502020204030204" pitchFamily="34" charset="0"/>
              </a:rPr>
              <a:t>fe</a:t>
            </a:r>
            <a:endParaRPr lang="en-US" sz="3200" b="1" dirty="0">
              <a:solidFill>
                <a:schemeClr val="bg1"/>
              </a:solidFill>
              <a:effectLst>
                <a:outerShdw blurRad="38100" dist="38100" dir="2700000" algn="tl">
                  <a:srgbClr val="000000">
                    <a:alpha val="43137"/>
                  </a:srgbClr>
                </a:outerShdw>
              </a:effectLst>
              <a:latin typeface="Abadi" panose="020F0502020204030204" pitchFamily="34" charset="0"/>
            </a:endParaRPr>
          </a:p>
          <a:p>
            <a:endParaRPr lang="en-US" sz="3200" b="1" dirty="0">
              <a:solidFill>
                <a:schemeClr val="bg1"/>
              </a:solidFill>
              <a:effectLst>
                <a:outerShdw blurRad="38100" dist="38100" dir="2700000" algn="tl">
                  <a:srgbClr val="000000">
                    <a:alpha val="43137"/>
                  </a:srgbClr>
                </a:outerShdw>
              </a:effectLst>
              <a:latin typeface="Abadi" panose="020F0502020204030204" pitchFamily="34" charset="0"/>
            </a:endParaRPr>
          </a:p>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Tactile Texture – Refers to the actual surface quality of a work; what can be felt. </a:t>
            </a:r>
          </a:p>
        </p:txBody>
      </p:sp>
      <p:pic>
        <p:nvPicPr>
          <p:cNvPr id="4" name="Picture 2" descr="Popeye Anchor Women's Sweatshirt - Navy | Elementary art projects, Art ...">
            <a:extLst>
              <a:ext uri="{FF2B5EF4-FFF2-40B4-BE49-F238E27FC236}">
                <a16:creationId xmlns:a16="http://schemas.microsoft.com/office/drawing/2014/main" id="{A5508436-1ED3-9752-A07F-341F3B921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54" y="2718389"/>
            <a:ext cx="2764758" cy="2067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ontent Placeholder 2">
            <a:extLst>
              <a:ext uri="{FF2B5EF4-FFF2-40B4-BE49-F238E27FC236}">
                <a16:creationId xmlns:a16="http://schemas.microsoft.com/office/drawing/2014/main" id="{F2BEAFB1-014F-E5F4-3FFA-558A53DA5BAC}"/>
              </a:ext>
            </a:extLst>
          </p:cNvPr>
          <p:cNvSpPr txBox="1">
            <a:spLocks/>
          </p:cNvSpPr>
          <p:nvPr/>
        </p:nvSpPr>
        <p:spPr>
          <a:xfrm>
            <a:off x="8996416" y="3672739"/>
            <a:ext cx="2676027" cy="2824566"/>
          </a:xfrm>
          <a:custGeom>
            <a:avLst/>
            <a:gdLst>
              <a:gd name="connsiteX0" fmla="*/ 0 w 2676027"/>
              <a:gd name="connsiteY0" fmla="*/ 0 h 2824566"/>
              <a:gd name="connsiteX1" fmla="*/ 669007 w 2676027"/>
              <a:gd name="connsiteY1" fmla="*/ 0 h 2824566"/>
              <a:gd name="connsiteX2" fmla="*/ 1364774 w 2676027"/>
              <a:gd name="connsiteY2" fmla="*/ 0 h 2824566"/>
              <a:gd name="connsiteX3" fmla="*/ 2087301 w 2676027"/>
              <a:gd name="connsiteY3" fmla="*/ 0 h 2824566"/>
              <a:gd name="connsiteX4" fmla="*/ 2676027 w 2676027"/>
              <a:gd name="connsiteY4" fmla="*/ 0 h 2824566"/>
              <a:gd name="connsiteX5" fmla="*/ 2676027 w 2676027"/>
              <a:gd name="connsiteY5" fmla="*/ 508422 h 2824566"/>
              <a:gd name="connsiteX6" fmla="*/ 2676027 w 2676027"/>
              <a:gd name="connsiteY6" fmla="*/ 1101581 h 2824566"/>
              <a:gd name="connsiteX7" fmla="*/ 2676027 w 2676027"/>
              <a:gd name="connsiteY7" fmla="*/ 1638248 h 2824566"/>
              <a:gd name="connsiteX8" fmla="*/ 2676027 w 2676027"/>
              <a:gd name="connsiteY8" fmla="*/ 2118425 h 2824566"/>
              <a:gd name="connsiteX9" fmla="*/ 2676027 w 2676027"/>
              <a:gd name="connsiteY9" fmla="*/ 2824566 h 2824566"/>
              <a:gd name="connsiteX10" fmla="*/ 2060541 w 2676027"/>
              <a:gd name="connsiteY10" fmla="*/ 2824566 h 2824566"/>
              <a:gd name="connsiteX11" fmla="*/ 1418294 w 2676027"/>
              <a:gd name="connsiteY11" fmla="*/ 2824566 h 2824566"/>
              <a:gd name="connsiteX12" fmla="*/ 802808 w 2676027"/>
              <a:gd name="connsiteY12" fmla="*/ 2824566 h 2824566"/>
              <a:gd name="connsiteX13" fmla="*/ 0 w 2676027"/>
              <a:gd name="connsiteY13" fmla="*/ 2824566 h 2824566"/>
              <a:gd name="connsiteX14" fmla="*/ 0 w 2676027"/>
              <a:gd name="connsiteY14" fmla="*/ 2344390 h 2824566"/>
              <a:gd name="connsiteX15" fmla="*/ 0 w 2676027"/>
              <a:gd name="connsiteY15" fmla="*/ 1864214 h 2824566"/>
              <a:gd name="connsiteX16" fmla="*/ 0 w 2676027"/>
              <a:gd name="connsiteY16" fmla="*/ 1242809 h 2824566"/>
              <a:gd name="connsiteX17" fmla="*/ 0 w 2676027"/>
              <a:gd name="connsiteY17" fmla="*/ 677896 h 2824566"/>
              <a:gd name="connsiteX18" fmla="*/ 0 w 2676027"/>
              <a:gd name="connsiteY18" fmla="*/ 0 h 28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6027" h="2824566" fill="none" extrusionOk="0">
                <a:moveTo>
                  <a:pt x="0" y="0"/>
                </a:moveTo>
                <a:cubicBezTo>
                  <a:pt x="257403" y="-31904"/>
                  <a:pt x="348027" y="31663"/>
                  <a:pt x="669007" y="0"/>
                </a:cubicBezTo>
                <a:cubicBezTo>
                  <a:pt x="989987" y="-31663"/>
                  <a:pt x="1023361" y="-33608"/>
                  <a:pt x="1364774" y="0"/>
                </a:cubicBezTo>
                <a:cubicBezTo>
                  <a:pt x="1706187" y="33608"/>
                  <a:pt x="1768315" y="22418"/>
                  <a:pt x="2087301" y="0"/>
                </a:cubicBezTo>
                <a:cubicBezTo>
                  <a:pt x="2406287" y="-22418"/>
                  <a:pt x="2453107" y="-27769"/>
                  <a:pt x="2676027" y="0"/>
                </a:cubicBezTo>
                <a:cubicBezTo>
                  <a:pt x="2678722" y="152146"/>
                  <a:pt x="2675532" y="358239"/>
                  <a:pt x="2676027" y="508422"/>
                </a:cubicBezTo>
                <a:cubicBezTo>
                  <a:pt x="2676522" y="658605"/>
                  <a:pt x="2666789" y="859883"/>
                  <a:pt x="2676027" y="1101581"/>
                </a:cubicBezTo>
                <a:cubicBezTo>
                  <a:pt x="2685265" y="1343279"/>
                  <a:pt x="2700061" y="1408837"/>
                  <a:pt x="2676027" y="1638248"/>
                </a:cubicBezTo>
                <a:cubicBezTo>
                  <a:pt x="2651993" y="1867659"/>
                  <a:pt x="2657847" y="1938364"/>
                  <a:pt x="2676027" y="2118425"/>
                </a:cubicBezTo>
                <a:cubicBezTo>
                  <a:pt x="2694207" y="2298486"/>
                  <a:pt x="2657605" y="2607883"/>
                  <a:pt x="2676027" y="2824566"/>
                </a:cubicBezTo>
                <a:cubicBezTo>
                  <a:pt x="2509445" y="2816405"/>
                  <a:pt x="2192543" y="2832573"/>
                  <a:pt x="2060541" y="2824566"/>
                </a:cubicBezTo>
                <a:cubicBezTo>
                  <a:pt x="1928539" y="2816559"/>
                  <a:pt x="1626219" y="2843343"/>
                  <a:pt x="1418294" y="2824566"/>
                </a:cubicBezTo>
                <a:cubicBezTo>
                  <a:pt x="1210369" y="2805789"/>
                  <a:pt x="1070120" y="2833516"/>
                  <a:pt x="802808" y="2824566"/>
                </a:cubicBezTo>
                <a:cubicBezTo>
                  <a:pt x="535496" y="2815616"/>
                  <a:pt x="392350" y="2824150"/>
                  <a:pt x="0" y="2824566"/>
                </a:cubicBezTo>
                <a:cubicBezTo>
                  <a:pt x="12991" y="2708224"/>
                  <a:pt x="-14903" y="2529522"/>
                  <a:pt x="0" y="2344390"/>
                </a:cubicBezTo>
                <a:cubicBezTo>
                  <a:pt x="14903" y="2159258"/>
                  <a:pt x="589" y="1975980"/>
                  <a:pt x="0" y="1864214"/>
                </a:cubicBezTo>
                <a:cubicBezTo>
                  <a:pt x="-589" y="1752448"/>
                  <a:pt x="19035" y="1431352"/>
                  <a:pt x="0" y="1242809"/>
                </a:cubicBezTo>
                <a:cubicBezTo>
                  <a:pt x="-19035" y="1054267"/>
                  <a:pt x="-2928" y="832955"/>
                  <a:pt x="0" y="677896"/>
                </a:cubicBezTo>
                <a:cubicBezTo>
                  <a:pt x="2928" y="522837"/>
                  <a:pt x="-6299" y="309184"/>
                  <a:pt x="0" y="0"/>
                </a:cubicBezTo>
                <a:close/>
              </a:path>
              <a:path w="2676027" h="2824566" stroke="0" extrusionOk="0">
                <a:moveTo>
                  <a:pt x="0" y="0"/>
                </a:moveTo>
                <a:cubicBezTo>
                  <a:pt x="319648" y="-5330"/>
                  <a:pt x="419938" y="21373"/>
                  <a:pt x="722527" y="0"/>
                </a:cubicBezTo>
                <a:cubicBezTo>
                  <a:pt x="1025116" y="-21373"/>
                  <a:pt x="1236576" y="3596"/>
                  <a:pt x="1418294" y="0"/>
                </a:cubicBezTo>
                <a:cubicBezTo>
                  <a:pt x="1600012" y="-3596"/>
                  <a:pt x="1897277" y="-16127"/>
                  <a:pt x="2087301" y="0"/>
                </a:cubicBezTo>
                <a:cubicBezTo>
                  <a:pt x="2277325" y="16127"/>
                  <a:pt x="2460153" y="-17551"/>
                  <a:pt x="2676027" y="0"/>
                </a:cubicBezTo>
                <a:cubicBezTo>
                  <a:pt x="2691067" y="263468"/>
                  <a:pt x="2704017" y="336555"/>
                  <a:pt x="2676027" y="564913"/>
                </a:cubicBezTo>
                <a:cubicBezTo>
                  <a:pt x="2648037" y="793271"/>
                  <a:pt x="2655247" y="954583"/>
                  <a:pt x="2676027" y="1073335"/>
                </a:cubicBezTo>
                <a:cubicBezTo>
                  <a:pt x="2696807" y="1192087"/>
                  <a:pt x="2680943" y="1427352"/>
                  <a:pt x="2676027" y="1581757"/>
                </a:cubicBezTo>
                <a:cubicBezTo>
                  <a:pt x="2671111" y="1736162"/>
                  <a:pt x="2684594" y="1914670"/>
                  <a:pt x="2676027" y="2118425"/>
                </a:cubicBezTo>
                <a:cubicBezTo>
                  <a:pt x="2667460" y="2322180"/>
                  <a:pt x="2672790" y="2652286"/>
                  <a:pt x="2676027" y="2824566"/>
                </a:cubicBezTo>
                <a:cubicBezTo>
                  <a:pt x="2392243" y="2839776"/>
                  <a:pt x="2257332" y="2793368"/>
                  <a:pt x="2033781" y="2824566"/>
                </a:cubicBezTo>
                <a:cubicBezTo>
                  <a:pt x="1810230" y="2855764"/>
                  <a:pt x="1542526" y="2832032"/>
                  <a:pt x="1311253" y="2824566"/>
                </a:cubicBezTo>
                <a:cubicBezTo>
                  <a:pt x="1079980" y="2817100"/>
                  <a:pt x="811362" y="2853728"/>
                  <a:pt x="642246" y="2824566"/>
                </a:cubicBezTo>
                <a:cubicBezTo>
                  <a:pt x="473130" y="2795404"/>
                  <a:pt x="151886" y="2848071"/>
                  <a:pt x="0" y="2824566"/>
                </a:cubicBezTo>
                <a:cubicBezTo>
                  <a:pt x="-9991" y="2602065"/>
                  <a:pt x="12408" y="2437131"/>
                  <a:pt x="0" y="2203161"/>
                </a:cubicBezTo>
                <a:cubicBezTo>
                  <a:pt x="-12408" y="1969192"/>
                  <a:pt x="-12230" y="1890226"/>
                  <a:pt x="0" y="1694740"/>
                </a:cubicBezTo>
                <a:cubicBezTo>
                  <a:pt x="12230" y="1499254"/>
                  <a:pt x="-20258" y="1315373"/>
                  <a:pt x="0" y="1186318"/>
                </a:cubicBezTo>
                <a:cubicBezTo>
                  <a:pt x="20258" y="1057263"/>
                  <a:pt x="-8765" y="835489"/>
                  <a:pt x="0" y="677896"/>
                </a:cubicBezTo>
                <a:cubicBezTo>
                  <a:pt x="8765" y="520303"/>
                  <a:pt x="-25589" y="295280"/>
                  <a:pt x="0" y="0"/>
                </a:cubicBezTo>
                <a:close/>
              </a:path>
            </a:pathLst>
          </a:custGeom>
          <a:blipFill>
            <a:blip r:embed="rId3"/>
            <a:tile tx="0" ty="0" sx="100000" sy="100000" flip="none" algn="tl"/>
          </a:blipFill>
          <a:ln w="57150">
            <a:noFill/>
            <a:extLst>
              <a:ext uri="{C807C97D-BFC1-408E-A445-0C87EB9F89A2}">
                <ask:lineSketchStyleProps xmlns:ask="http://schemas.microsoft.com/office/drawing/2018/sketchyshapes" sd="1805210409">
                  <a:prstGeom prst="rect">
                    <a:avLst/>
                  </a:prstGeom>
                  <ask:type>
                    <ask:lineSketchFreehand/>
                  </ask:type>
                </ask:lineSketchStyleProps>
              </a:ext>
            </a:extLst>
          </a:ln>
        </p:spPr>
        <p:txBody>
          <a:bodyPr vert="horz" lIns="91440" tIns="45720" rIns="91440" bIns="45720" rtlCol="0" anchor="t">
            <a:normAutofit fontScale="62500" lnSpcReduction="20000"/>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Tactile Texture – Refers to the actual surface quality of a work; what can be f</a:t>
            </a:r>
            <a:br>
              <a:rPr lang="en-US" sz="3200" b="1" dirty="0">
                <a:solidFill>
                  <a:schemeClr val="bg1"/>
                </a:solidFill>
                <a:effectLst>
                  <a:outerShdw blurRad="38100" dist="38100" dir="2700000" algn="tl">
                    <a:srgbClr val="000000">
                      <a:alpha val="43137"/>
                    </a:srgbClr>
                  </a:outerShdw>
                </a:effectLst>
                <a:latin typeface="Abadi" panose="020F0502020204030204" pitchFamily="34" charset="0"/>
              </a:rPr>
            </a:br>
            <a:endParaRPr lang="en-US" sz="3200" b="1" dirty="0">
              <a:solidFill>
                <a:schemeClr val="bg1"/>
              </a:solidFill>
              <a:effectLst>
                <a:outerShdw blurRad="38100" dist="38100" dir="2700000" algn="tl">
                  <a:srgbClr val="000000">
                    <a:alpha val="43137"/>
                  </a:srgbClr>
                </a:outerShdw>
              </a:effectLst>
              <a:latin typeface="Abadi" panose="020F0502020204030204" pitchFamily="34" charset="0"/>
            </a:endParaRPr>
          </a:p>
          <a:p>
            <a:r>
              <a:rPr lang="en-US" sz="3200" b="1" dirty="0">
                <a:solidFill>
                  <a:schemeClr val="bg1"/>
                </a:solidFill>
                <a:effectLst>
                  <a:outerShdw blurRad="38100" dist="38100" dir="2700000" algn="tl">
                    <a:srgbClr val="000000">
                      <a:alpha val="43137"/>
                    </a:srgbClr>
                  </a:outerShdw>
                </a:effectLst>
                <a:latin typeface="Abadi" panose="020F0502020204030204" pitchFamily="34" charset="0"/>
              </a:rPr>
              <a:t>Implied Texture – Refers to the visual surface quality of a work; cannot be felt</a:t>
            </a:r>
          </a:p>
        </p:txBody>
      </p:sp>
      <p:pic>
        <p:nvPicPr>
          <p:cNvPr id="8" name="Picture 4" descr="roraimasalinasid2126 [licensed for non-commercial use only] / Texture">
            <a:extLst>
              <a:ext uri="{FF2B5EF4-FFF2-40B4-BE49-F238E27FC236}">
                <a16:creationId xmlns:a16="http://schemas.microsoft.com/office/drawing/2014/main" id="{191470A3-48C6-D198-24D7-499BC9A51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519144" y="2369524"/>
            <a:ext cx="2067026" cy="2764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410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Symbols in gold on a red background">
            <a:extLst>
              <a:ext uri="{FF2B5EF4-FFF2-40B4-BE49-F238E27FC236}">
                <a16:creationId xmlns:a16="http://schemas.microsoft.com/office/drawing/2014/main" id="{1A553027-E2D3-62B8-192D-12BE3B8CFDA9}"/>
              </a:ext>
            </a:extLst>
          </p:cNvPr>
          <p:cNvPicPr>
            <a:picLocks noChangeAspect="1"/>
          </p:cNvPicPr>
          <p:nvPr/>
        </p:nvPicPr>
        <p:blipFill rotWithShape="1">
          <a:blip r:embed="rId2"/>
          <a:srcRect b="250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2916B-7D02-A6B9-2E8E-6498CB4D1B2F}"/>
              </a:ext>
            </a:extLst>
          </p:cNvPr>
          <p:cNvSpPr>
            <a:spLocks noGrp="1"/>
          </p:cNvSpPr>
          <p:nvPr>
            <p:ph type="title"/>
          </p:nvPr>
        </p:nvSpPr>
        <p:spPr>
          <a:xfrm>
            <a:off x="321733" y="321733"/>
            <a:ext cx="11548532" cy="4229305"/>
          </a:xfrm>
        </p:spPr>
        <p:txBody>
          <a:bodyPr vert="horz" lIns="91440" tIns="45720" rIns="91440" bIns="45720" rtlCol="0" anchor="t">
            <a:normAutofit/>
          </a:bodyPr>
          <a:lstStyle/>
          <a:p>
            <a:pPr defTabSz="914400"/>
            <a:r>
              <a:rPr lang="en-US" sz="11500" dirty="0">
                <a:solidFill>
                  <a:schemeClr val="bg1"/>
                </a:solidFill>
              </a:rPr>
              <a:t>Unit topics</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95" y="470251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543746C5-78D6-123C-4CD3-7F1F6894EA00}"/>
              </a:ext>
            </a:extLst>
          </p:cNvPr>
          <p:cNvSpPr>
            <a:spLocks noGrp="1"/>
          </p:cNvSpPr>
          <p:nvPr>
            <p:ph idx="1"/>
          </p:nvPr>
        </p:nvSpPr>
        <p:spPr>
          <a:xfrm>
            <a:off x="838202" y="1929384"/>
            <a:ext cx="10515600" cy="4251960"/>
          </a:xfrm>
        </p:spPr>
        <p:txBody>
          <a:bodyPr/>
          <a:lstStyle/>
          <a:p>
            <a:r>
              <a:rPr lang="en-US" b="1" dirty="0">
                <a:solidFill>
                  <a:schemeClr val="bg1"/>
                </a:solidFill>
              </a:rPr>
              <a:t>SPACE – Yin-yang (China), Notan (Japan)</a:t>
            </a:r>
          </a:p>
          <a:p>
            <a:pPr marL="0" indent="0">
              <a:buNone/>
            </a:pPr>
            <a:r>
              <a:rPr lang="en-US" sz="4400" b="1" dirty="0">
                <a:solidFill>
                  <a:schemeClr val="bg1"/>
                </a:solidFill>
              </a:rPr>
              <a:t>NOTAN DESIGN</a:t>
            </a:r>
          </a:p>
          <a:p>
            <a:r>
              <a:rPr lang="en-US" b="1" dirty="0">
                <a:solidFill>
                  <a:schemeClr val="bg1"/>
                </a:solidFill>
              </a:rPr>
              <a:t>Line – Rick Roberts, Maria Thomas</a:t>
            </a:r>
          </a:p>
          <a:p>
            <a:pPr marL="0" indent="0">
              <a:buNone/>
            </a:pPr>
            <a:r>
              <a:rPr lang="en-US" sz="4000" b="1" dirty="0">
                <a:solidFill>
                  <a:schemeClr val="bg1"/>
                </a:solidFill>
              </a:rPr>
              <a:t>ZENTANGLE</a:t>
            </a:r>
          </a:p>
          <a:p>
            <a:r>
              <a:rPr lang="en-US" b="1" dirty="0">
                <a:solidFill>
                  <a:schemeClr val="bg1"/>
                </a:solidFill>
              </a:rPr>
              <a:t>TEXTURE – </a:t>
            </a:r>
          </a:p>
          <a:p>
            <a:pPr marL="0" indent="0">
              <a:buNone/>
            </a:pPr>
            <a:r>
              <a:rPr lang="en-US" sz="4000" b="1" dirty="0">
                <a:solidFill>
                  <a:schemeClr val="bg1"/>
                </a:solidFill>
              </a:rPr>
              <a:t>PRINTMAKING</a:t>
            </a:r>
          </a:p>
        </p:txBody>
      </p:sp>
      <p:pic>
        <p:nvPicPr>
          <p:cNvPr id="4098" name="Picture 2" descr="Jak wykorzystać ideę notan w rysowaniu Zentangle® | Zentangle art ...">
            <a:extLst>
              <a:ext uri="{FF2B5EF4-FFF2-40B4-BE49-F238E27FC236}">
                <a16:creationId xmlns:a16="http://schemas.microsoft.com/office/drawing/2014/main" id="{A1CD9621-E975-EB4C-B057-F926CC503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318" y="668637"/>
            <a:ext cx="3535496" cy="35354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CONDS Large Kingfisher Linocut Print Original Wall Art image 1">
            <a:extLst>
              <a:ext uri="{FF2B5EF4-FFF2-40B4-BE49-F238E27FC236}">
                <a16:creationId xmlns:a16="http://schemas.microsoft.com/office/drawing/2014/main" id="{79649689-2B22-C0BB-B507-766FC60B03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368444" y="3171633"/>
            <a:ext cx="4243589" cy="318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559623"/>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2" name="Rectangle 1101">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Freeform: Shape 1102">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AC9B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519388D-6592-9AF9-7C77-14A7DC89CF30}"/>
              </a:ext>
            </a:extLst>
          </p:cNvPr>
          <p:cNvSpPr>
            <a:spLocks noGrp="1"/>
          </p:cNvSpPr>
          <p:nvPr>
            <p:ph type="title"/>
          </p:nvPr>
        </p:nvSpPr>
        <p:spPr>
          <a:xfrm>
            <a:off x="640081" y="329184"/>
            <a:ext cx="6241568" cy="1783080"/>
          </a:xfrm>
        </p:spPr>
        <p:txBody>
          <a:bodyPr anchor="b">
            <a:normAutofit/>
          </a:bodyPr>
          <a:lstStyle/>
          <a:p>
            <a:pPr>
              <a:lnSpc>
                <a:spcPct val="90000"/>
              </a:lnSpc>
            </a:pPr>
            <a:r>
              <a:rPr lang="en-US" sz="6100">
                <a:solidFill>
                  <a:schemeClr val="bg1"/>
                </a:solidFill>
                <a:latin typeface="Abadi" panose="020B0604020104020204" pitchFamily="34" charset="0"/>
              </a:rPr>
              <a:t>PROJECT 3 - PRINTMAKING</a:t>
            </a:r>
          </a:p>
        </p:txBody>
      </p:sp>
      <p:sp>
        <p:nvSpPr>
          <p:cNvPr id="1101"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A71626-E06E-754E-D893-531C6F2578F3}"/>
              </a:ext>
            </a:extLst>
          </p:cNvPr>
          <p:cNvSpPr>
            <a:spLocks noGrp="1"/>
          </p:cNvSpPr>
          <p:nvPr>
            <p:ph idx="1"/>
          </p:nvPr>
        </p:nvSpPr>
        <p:spPr>
          <a:xfrm>
            <a:off x="640081" y="2706624"/>
            <a:ext cx="6241568" cy="3483864"/>
          </a:xfrm>
        </p:spPr>
        <p:txBody>
          <a:bodyPr>
            <a:normAutofit/>
          </a:bodyPr>
          <a:lstStyle/>
          <a:p>
            <a:pPr marL="0" indent="0">
              <a:buNone/>
            </a:pPr>
            <a:r>
              <a:rPr lang="en-US">
                <a:solidFill>
                  <a:schemeClr val="bg1"/>
                </a:solidFill>
                <a:latin typeface="Abadi" panose="020B0604020104020204" pitchFamily="34" charset="0"/>
                <a:cs typeface="Calibri" panose="020F0502020204030204" pitchFamily="34" charset="0"/>
              </a:rPr>
              <a:t>Using a linoleum block, a hook, ink, carving tools, and brayers, create a print with the theme of flora or fauna (plants or animals)</a:t>
            </a:r>
          </a:p>
          <a:p>
            <a:pPr marL="0" indent="0">
              <a:buNone/>
            </a:pPr>
            <a:r>
              <a:rPr lang="en-US">
                <a:solidFill>
                  <a:schemeClr val="bg1"/>
                </a:solidFill>
                <a:latin typeface="Abadi" panose="020B0604020104020204" pitchFamily="34" charset="0"/>
                <a:cs typeface="Calibri" panose="020F0502020204030204" pitchFamily="34" charset="0"/>
              </a:rPr>
              <a:t>Remember to reference your printmaking notes and the rubric!</a:t>
            </a:r>
          </a:p>
        </p:txBody>
      </p:sp>
      <p:pic>
        <p:nvPicPr>
          <p:cNvPr id="7" name="Picture 2" descr="Black Cat Mousing - Original Hand Pulled Linocut Print Woodcuts Prints ...">
            <a:extLst>
              <a:ext uri="{FF2B5EF4-FFF2-40B4-BE49-F238E27FC236}">
                <a16:creationId xmlns:a16="http://schemas.microsoft.com/office/drawing/2014/main" id="{C898EB9B-0E7B-7573-7FBC-48B7632742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49" r="-2" b="23582"/>
          <a:stretch/>
        </p:blipFill>
        <p:spPr bwMode="auto">
          <a:xfrm>
            <a:off x="7834304" y="392087"/>
            <a:ext cx="4014216" cy="2800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n on Linocut">
            <a:extLst>
              <a:ext uri="{FF2B5EF4-FFF2-40B4-BE49-F238E27FC236}">
                <a16:creationId xmlns:a16="http://schemas.microsoft.com/office/drawing/2014/main" id="{5281EA0E-77BC-042D-5F22-F9D2D370834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7165" r="-2" b="12913"/>
          <a:stretch/>
        </p:blipFill>
        <p:spPr bwMode="auto">
          <a:xfrm>
            <a:off x="7834304" y="3554467"/>
            <a:ext cx="4014216" cy="2806764"/>
          </a:xfrm>
          <a:prstGeom prst="rect">
            <a:avLst/>
          </a:prstGeom>
          <a:noFill/>
        </p:spPr>
      </p:pic>
    </p:spTree>
    <p:extLst>
      <p:ext uri="{BB962C8B-B14F-4D97-AF65-F5344CB8AC3E}">
        <p14:creationId xmlns:p14="http://schemas.microsoft.com/office/powerpoint/2010/main" val="191693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6"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117" name="Rectangle 3111">
            <a:extLst>
              <a:ext uri="{FF2B5EF4-FFF2-40B4-BE49-F238E27FC236}">
                <a16:creationId xmlns:a16="http://schemas.microsoft.com/office/drawing/2014/main" id="{DA21A4AC-5300-4176-B2FB-67830A380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E0EC815-F742-5F06-CC3C-2F794333A36B}"/>
              </a:ext>
            </a:extLst>
          </p:cNvPr>
          <p:cNvSpPr txBox="1">
            <a:spLocks/>
          </p:cNvSpPr>
          <p:nvPr/>
        </p:nvSpPr>
        <p:spPr>
          <a:xfrm>
            <a:off x="-14185" y="-2"/>
            <a:ext cx="6005355" cy="2897888"/>
          </a:xfrm>
          <a:custGeom>
            <a:avLst/>
            <a:gdLst>
              <a:gd name="connsiteX0" fmla="*/ 0 w 6005355"/>
              <a:gd name="connsiteY0" fmla="*/ 0 h 2897888"/>
              <a:gd name="connsiteX1" fmla="*/ 727315 w 6005355"/>
              <a:gd name="connsiteY1" fmla="*/ 0 h 2897888"/>
              <a:gd name="connsiteX2" fmla="*/ 1454630 w 6005355"/>
              <a:gd name="connsiteY2" fmla="*/ 0 h 2897888"/>
              <a:gd name="connsiteX3" fmla="*/ 2001785 w 6005355"/>
              <a:gd name="connsiteY3" fmla="*/ 0 h 2897888"/>
              <a:gd name="connsiteX4" fmla="*/ 2488886 w 6005355"/>
              <a:gd name="connsiteY4" fmla="*/ 0 h 2897888"/>
              <a:gd name="connsiteX5" fmla="*/ 2975987 w 6005355"/>
              <a:gd name="connsiteY5" fmla="*/ 0 h 2897888"/>
              <a:gd name="connsiteX6" fmla="*/ 3523142 w 6005355"/>
              <a:gd name="connsiteY6" fmla="*/ 0 h 2897888"/>
              <a:gd name="connsiteX7" fmla="*/ 4130350 w 6005355"/>
              <a:gd name="connsiteY7" fmla="*/ 0 h 2897888"/>
              <a:gd name="connsiteX8" fmla="*/ 4677504 w 6005355"/>
              <a:gd name="connsiteY8" fmla="*/ 0 h 2897888"/>
              <a:gd name="connsiteX9" fmla="*/ 6005355 w 6005355"/>
              <a:gd name="connsiteY9" fmla="*/ 0 h 2897888"/>
              <a:gd name="connsiteX10" fmla="*/ 6005355 w 6005355"/>
              <a:gd name="connsiteY10" fmla="*/ 579578 h 2897888"/>
              <a:gd name="connsiteX11" fmla="*/ 6005355 w 6005355"/>
              <a:gd name="connsiteY11" fmla="*/ 1101197 h 2897888"/>
              <a:gd name="connsiteX12" fmla="*/ 6005355 w 6005355"/>
              <a:gd name="connsiteY12" fmla="*/ 1622817 h 2897888"/>
              <a:gd name="connsiteX13" fmla="*/ 6005355 w 6005355"/>
              <a:gd name="connsiteY13" fmla="*/ 2260353 h 2897888"/>
              <a:gd name="connsiteX14" fmla="*/ 6005355 w 6005355"/>
              <a:gd name="connsiteY14" fmla="*/ 2897888 h 2897888"/>
              <a:gd name="connsiteX15" fmla="*/ 5278040 w 6005355"/>
              <a:gd name="connsiteY15" fmla="*/ 2897888 h 2897888"/>
              <a:gd name="connsiteX16" fmla="*/ 4490671 w 6005355"/>
              <a:gd name="connsiteY16" fmla="*/ 2897888 h 2897888"/>
              <a:gd name="connsiteX17" fmla="*/ 3943516 w 6005355"/>
              <a:gd name="connsiteY17" fmla="*/ 2897888 h 2897888"/>
              <a:gd name="connsiteX18" fmla="*/ 3336308 w 6005355"/>
              <a:gd name="connsiteY18" fmla="*/ 2897888 h 2897888"/>
              <a:gd name="connsiteX19" fmla="*/ 2849207 w 6005355"/>
              <a:gd name="connsiteY19" fmla="*/ 2897888 h 2897888"/>
              <a:gd name="connsiteX20" fmla="*/ 2362106 w 6005355"/>
              <a:gd name="connsiteY20" fmla="*/ 2897888 h 2897888"/>
              <a:gd name="connsiteX21" fmla="*/ 1754898 w 6005355"/>
              <a:gd name="connsiteY21" fmla="*/ 2897888 h 2897888"/>
              <a:gd name="connsiteX22" fmla="*/ 1267797 w 6005355"/>
              <a:gd name="connsiteY22" fmla="*/ 2897888 h 2897888"/>
              <a:gd name="connsiteX23" fmla="*/ 600536 w 6005355"/>
              <a:gd name="connsiteY23" fmla="*/ 2897888 h 2897888"/>
              <a:gd name="connsiteX24" fmla="*/ 0 w 6005355"/>
              <a:gd name="connsiteY24" fmla="*/ 2897888 h 2897888"/>
              <a:gd name="connsiteX25" fmla="*/ 0 w 6005355"/>
              <a:gd name="connsiteY25" fmla="*/ 2405247 h 2897888"/>
              <a:gd name="connsiteX26" fmla="*/ 0 w 6005355"/>
              <a:gd name="connsiteY26" fmla="*/ 1796691 h 2897888"/>
              <a:gd name="connsiteX27" fmla="*/ 0 w 6005355"/>
              <a:gd name="connsiteY27" fmla="*/ 1188134 h 2897888"/>
              <a:gd name="connsiteX28" fmla="*/ 0 w 6005355"/>
              <a:gd name="connsiteY28" fmla="*/ 550599 h 2897888"/>
              <a:gd name="connsiteX29" fmla="*/ 0 w 6005355"/>
              <a:gd name="connsiteY29" fmla="*/ 0 h 289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05355" h="2897888" fill="none" extrusionOk="0">
                <a:moveTo>
                  <a:pt x="0" y="0"/>
                </a:moveTo>
                <a:cubicBezTo>
                  <a:pt x="208297" y="25867"/>
                  <a:pt x="397133" y="10543"/>
                  <a:pt x="727315" y="0"/>
                </a:cubicBezTo>
                <a:cubicBezTo>
                  <a:pt x="1057498" y="-10543"/>
                  <a:pt x="1177382" y="-15884"/>
                  <a:pt x="1454630" y="0"/>
                </a:cubicBezTo>
                <a:cubicBezTo>
                  <a:pt x="1731878" y="15884"/>
                  <a:pt x="1858199" y="-4422"/>
                  <a:pt x="2001785" y="0"/>
                </a:cubicBezTo>
                <a:cubicBezTo>
                  <a:pt x="2145372" y="4422"/>
                  <a:pt x="2375244" y="-23111"/>
                  <a:pt x="2488886" y="0"/>
                </a:cubicBezTo>
                <a:cubicBezTo>
                  <a:pt x="2602528" y="23111"/>
                  <a:pt x="2774574" y="-10092"/>
                  <a:pt x="2975987" y="0"/>
                </a:cubicBezTo>
                <a:cubicBezTo>
                  <a:pt x="3177400" y="10092"/>
                  <a:pt x="3353458" y="-14852"/>
                  <a:pt x="3523142" y="0"/>
                </a:cubicBezTo>
                <a:cubicBezTo>
                  <a:pt x="3692826" y="14852"/>
                  <a:pt x="3959838" y="-12387"/>
                  <a:pt x="4130350" y="0"/>
                </a:cubicBezTo>
                <a:cubicBezTo>
                  <a:pt x="4300862" y="12387"/>
                  <a:pt x="4563794" y="3919"/>
                  <a:pt x="4677504" y="0"/>
                </a:cubicBezTo>
                <a:cubicBezTo>
                  <a:pt x="4791214" y="-3919"/>
                  <a:pt x="5344838" y="-45555"/>
                  <a:pt x="6005355" y="0"/>
                </a:cubicBezTo>
                <a:cubicBezTo>
                  <a:pt x="6009071" y="122734"/>
                  <a:pt x="6009669" y="339095"/>
                  <a:pt x="6005355" y="579578"/>
                </a:cubicBezTo>
                <a:cubicBezTo>
                  <a:pt x="6001041" y="820061"/>
                  <a:pt x="6022208" y="955433"/>
                  <a:pt x="6005355" y="1101197"/>
                </a:cubicBezTo>
                <a:cubicBezTo>
                  <a:pt x="5988502" y="1246961"/>
                  <a:pt x="6026686" y="1411604"/>
                  <a:pt x="6005355" y="1622817"/>
                </a:cubicBezTo>
                <a:cubicBezTo>
                  <a:pt x="5984024" y="1834030"/>
                  <a:pt x="6019248" y="2038478"/>
                  <a:pt x="6005355" y="2260353"/>
                </a:cubicBezTo>
                <a:cubicBezTo>
                  <a:pt x="5991462" y="2482228"/>
                  <a:pt x="5980725" y="2625104"/>
                  <a:pt x="6005355" y="2897888"/>
                </a:cubicBezTo>
                <a:cubicBezTo>
                  <a:pt x="5824169" y="2893166"/>
                  <a:pt x="5503376" y="2869344"/>
                  <a:pt x="5278040" y="2897888"/>
                </a:cubicBezTo>
                <a:cubicBezTo>
                  <a:pt x="5052704" y="2926432"/>
                  <a:pt x="4655855" y="2920908"/>
                  <a:pt x="4490671" y="2897888"/>
                </a:cubicBezTo>
                <a:cubicBezTo>
                  <a:pt x="4325487" y="2874868"/>
                  <a:pt x="4189856" y="2873228"/>
                  <a:pt x="3943516" y="2897888"/>
                </a:cubicBezTo>
                <a:cubicBezTo>
                  <a:pt x="3697177" y="2922548"/>
                  <a:pt x="3481201" y="2923561"/>
                  <a:pt x="3336308" y="2897888"/>
                </a:cubicBezTo>
                <a:cubicBezTo>
                  <a:pt x="3191415" y="2872215"/>
                  <a:pt x="3081643" y="2880766"/>
                  <a:pt x="2849207" y="2897888"/>
                </a:cubicBezTo>
                <a:cubicBezTo>
                  <a:pt x="2616771" y="2915010"/>
                  <a:pt x="2554927" y="2888331"/>
                  <a:pt x="2362106" y="2897888"/>
                </a:cubicBezTo>
                <a:cubicBezTo>
                  <a:pt x="2169285" y="2907445"/>
                  <a:pt x="1881889" y="2878226"/>
                  <a:pt x="1754898" y="2897888"/>
                </a:cubicBezTo>
                <a:cubicBezTo>
                  <a:pt x="1627907" y="2917550"/>
                  <a:pt x="1469444" y="2915757"/>
                  <a:pt x="1267797" y="2897888"/>
                </a:cubicBezTo>
                <a:cubicBezTo>
                  <a:pt x="1066150" y="2880019"/>
                  <a:pt x="899136" y="2917104"/>
                  <a:pt x="600536" y="2897888"/>
                </a:cubicBezTo>
                <a:cubicBezTo>
                  <a:pt x="301936" y="2878672"/>
                  <a:pt x="169962" y="2898675"/>
                  <a:pt x="0" y="2897888"/>
                </a:cubicBezTo>
                <a:cubicBezTo>
                  <a:pt x="-23983" y="2705120"/>
                  <a:pt x="-16787" y="2615727"/>
                  <a:pt x="0" y="2405247"/>
                </a:cubicBezTo>
                <a:cubicBezTo>
                  <a:pt x="16787" y="2194767"/>
                  <a:pt x="2672" y="1977246"/>
                  <a:pt x="0" y="1796691"/>
                </a:cubicBezTo>
                <a:cubicBezTo>
                  <a:pt x="-2672" y="1616136"/>
                  <a:pt x="20494" y="1347394"/>
                  <a:pt x="0" y="1188134"/>
                </a:cubicBezTo>
                <a:cubicBezTo>
                  <a:pt x="-20494" y="1028874"/>
                  <a:pt x="8177" y="706902"/>
                  <a:pt x="0" y="550599"/>
                </a:cubicBezTo>
                <a:cubicBezTo>
                  <a:pt x="-8177" y="394296"/>
                  <a:pt x="-13036" y="112188"/>
                  <a:pt x="0" y="0"/>
                </a:cubicBezTo>
                <a:close/>
              </a:path>
              <a:path w="6005355" h="2897888" stroke="0" extrusionOk="0">
                <a:moveTo>
                  <a:pt x="0" y="0"/>
                </a:moveTo>
                <a:cubicBezTo>
                  <a:pt x="181101" y="15451"/>
                  <a:pt x="351733" y="-3449"/>
                  <a:pt x="547155" y="0"/>
                </a:cubicBezTo>
                <a:cubicBezTo>
                  <a:pt x="742577" y="3449"/>
                  <a:pt x="986007" y="38680"/>
                  <a:pt x="1334523" y="0"/>
                </a:cubicBezTo>
                <a:cubicBezTo>
                  <a:pt x="1683039" y="-38680"/>
                  <a:pt x="1729809" y="23720"/>
                  <a:pt x="2121892" y="0"/>
                </a:cubicBezTo>
                <a:cubicBezTo>
                  <a:pt x="2513975" y="-23720"/>
                  <a:pt x="2599373" y="-23821"/>
                  <a:pt x="2729100" y="0"/>
                </a:cubicBezTo>
                <a:cubicBezTo>
                  <a:pt x="2858827" y="23821"/>
                  <a:pt x="3074529" y="12096"/>
                  <a:pt x="3276255" y="0"/>
                </a:cubicBezTo>
                <a:cubicBezTo>
                  <a:pt x="3477982" y="-12096"/>
                  <a:pt x="3750694" y="-14794"/>
                  <a:pt x="4003570" y="0"/>
                </a:cubicBezTo>
                <a:cubicBezTo>
                  <a:pt x="4256447" y="14794"/>
                  <a:pt x="4458205" y="7859"/>
                  <a:pt x="4670832" y="0"/>
                </a:cubicBezTo>
                <a:cubicBezTo>
                  <a:pt x="4883459" y="-7859"/>
                  <a:pt x="5010934" y="-18709"/>
                  <a:pt x="5278040" y="0"/>
                </a:cubicBezTo>
                <a:cubicBezTo>
                  <a:pt x="5545146" y="18709"/>
                  <a:pt x="5682741" y="1089"/>
                  <a:pt x="6005355" y="0"/>
                </a:cubicBezTo>
                <a:cubicBezTo>
                  <a:pt x="6023723" y="171123"/>
                  <a:pt x="5992572" y="327794"/>
                  <a:pt x="6005355" y="550599"/>
                </a:cubicBezTo>
                <a:cubicBezTo>
                  <a:pt x="6018138" y="773404"/>
                  <a:pt x="6011161" y="945901"/>
                  <a:pt x="6005355" y="1130176"/>
                </a:cubicBezTo>
                <a:cubicBezTo>
                  <a:pt x="5999549" y="1314451"/>
                  <a:pt x="5999754" y="1593615"/>
                  <a:pt x="6005355" y="1709754"/>
                </a:cubicBezTo>
                <a:cubicBezTo>
                  <a:pt x="6010956" y="1825893"/>
                  <a:pt x="6015628" y="2074054"/>
                  <a:pt x="6005355" y="2318310"/>
                </a:cubicBezTo>
                <a:cubicBezTo>
                  <a:pt x="5995082" y="2562566"/>
                  <a:pt x="6002615" y="2682750"/>
                  <a:pt x="6005355" y="2897888"/>
                </a:cubicBezTo>
                <a:cubicBezTo>
                  <a:pt x="5797786" y="2915413"/>
                  <a:pt x="5569378" y="2890487"/>
                  <a:pt x="5458200" y="2897888"/>
                </a:cubicBezTo>
                <a:cubicBezTo>
                  <a:pt x="5347022" y="2905289"/>
                  <a:pt x="5030576" y="2912665"/>
                  <a:pt x="4730885" y="2897888"/>
                </a:cubicBezTo>
                <a:cubicBezTo>
                  <a:pt x="4431195" y="2883111"/>
                  <a:pt x="4347489" y="2922619"/>
                  <a:pt x="4003570" y="2897888"/>
                </a:cubicBezTo>
                <a:cubicBezTo>
                  <a:pt x="3659651" y="2873157"/>
                  <a:pt x="3611151" y="2924558"/>
                  <a:pt x="3456415" y="2897888"/>
                </a:cubicBezTo>
                <a:cubicBezTo>
                  <a:pt x="3301680" y="2871218"/>
                  <a:pt x="3106697" y="2872810"/>
                  <a:pt x="2909261" y="2897888"/>
                </a:cubicBezTo>
                <a:cubicBezTo>
                  <a:pt x="2711825" y="2922966"/>
                  <a:pt x="2651908" y="2902170"/>
                  <a:pt x="2422160" y="2897888"/>
                </a:cubicBezTo>
                <a:cubicBezTo>
                  <a:pt x="2192412" y="2893606"/>
                  <a:pt x="2053031" y="2931686"/>
                  <a:pt x="1694845" y="2897888"/>
                </a:cubicBezTo>
                <a:cubicBezTo>
                  <a:pt x="1336660" y="2864090"/>
                  <a:pt x="1135571" y="2922766"/>
                  <a:pt x="967529" y="2897888"/>
                </a:cubicBezTo>
                <a:cubicBezTo>
                  <a:pt x="799487" y="2873010"/>
                  <a:pt x="261188" y="2891201"/>
                  <a:pt x="0" y="2897888"/>
                </a:cubicBezTo>
                <a:cubicBezTo>
                  <a:pt x="10670" y="2721203"/>
                  <a:pt x="-8949" y="2586796"/>
                  <a:pt x="0" y="2347289"/>
                </a:cubicBezTo>
                <a:cubicBezTo>
                  <a:pt x="8949" y="2107782"/>
                  <a:pt x="4867" y="1986496"/>
                  <a:pt x="0" y="1825669"/>
                </a:cubicBezTo>
                <a:cubicBezTo>
                  <a:pt x="-4867" y="1664842"/>
                  <a:pt x="-19860" y="1405229"/>
                  <a:pt x="0" y="1246092"/>
                </a:cubicBezTo>
                <a:cubicBezTo>
                  <a:pt x="19860" y="1086955"/>
                  <a:pt x="-23648" y="880253"/>
                  <a:pt x="0" y="608556"/>
                </a:cubicBezTo>
                <a:cubicBezTo>
                  <a:pt x="23648" y="336859"/>
                  <a:pt x="16970" y="299547"/>
                  <a:pt x="0" y="0"/>
                </a:cubicBezTo>
                <a:close/>
              </a:path>
            </a:pathLst>
          </a:custGeom>
          <a:solidFill>
            <a:schemeClr val="tx1"/>
          </a:solidFill>
          <a:ln w="57150">
            <a:noFill/>
            <a:extLst>
              <a:ext uri="{C807C97D-BFC1-408E-A445-0C87EB9F89A2}">
                <ask:lineSketchStyleProps xmlns:ask="http://schemas.microsoft.com/office/drawing/2018/sketchyshapes" sd="362539027">
                  <a:prstGeom prst="rect">
                    <a:avLst/>
                  </a:prstGeom>
                  <ask:type>
                    <ask:lineSketchFreehand/>
                  </ask:type>
                </ask:lineSketchStyleProps>
              </a:ext>
            </a:extLst>
          </a:ln>
        </p:spPr>
        <p:txBody>
          <a:bodyPr vert="horz" lIns="91440" tIns="45720" rIns="91440" bIns="45720" rtlCol="0">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Calibri" panose="020F0502020204030204" pitchFamily="34" charset="0"/>
                <a:cs typeface="Calibri" panose="020F0502020204030204" pitchFamily="34" charset="0"/>
              </a:rPr>
              <a:t>Sddsd</a:t>
            </a:r>
          </a:p>
          <a:p>
            <a:pPr marL="0" indent="0">
              <a:buFont typeface="Arial" panose="020B0604020202020204" pitchFamily="34" charset="0"/>
              <a:buNone/>
            </a:pPr>
            <a:endParaRPr lang="en-US" sz="2400" dirty="0">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F78413E0-306A-A5BA-57FC-45E946BD1E14}"/>
              </a:ext>
            </a:extLst>
          </p:cNvPr>
          <p:cNvSpPr>
            <a:spLocks noGrp="1"/>
          </p:cNvSpPr>
          <p:nvPr>
            <p:ph idx="1"/>
          </p:nvPr>
        </p:nvSpPr>
        <p:spPr>
          <a:xfrm>
            <a:off x="2666755" y="314670"/>
            <a:ext cx="3338600" cy="2011681"/>
          </a:xfrm>
          <a:custGeom>
            <a:avLst/>
            <a:gdLst>
              <a:gd name="connsiteX0" fmla="*/ 0 w 3338600"/>
              <a:gd name="connsiteY0" fmla="*/ 0 h 2011681"/>
              <a:gd name="connsiteX1" fmla="*/ 600948 w 3338600"/>
              <a:gd name="connsiteY1" fmla="*/ 0 h 2011681"/>
              <a:gd name="connsiteX2" fmla="*/ 1335440 w 3338600"/>
              <a:gd name="connsiteY2" fmla="*/ 0 h 2011681"/>
              <a:gd name="connsiteX3" fmla="*/ 2003160 w 3338600"/>
              <a:gd name="connsiteY3" fmla="*/ 0 h 2011681"/>
              <a:gd name="connsiteX4" fmla="*/ 2737652 w 3338600"/>
              <a:gd name="connsiteY4" fmla="*/ 0 h 2011681"/>
              <a:gd name="connsiteX5" fmla="*/ 3338600 w 3338600"/>
              <a:gd name="connsiteY5" fmla="*/ 0 h 2011681"/>
              <a:gd name="connsiteX6" fmla="*/ 3338600 w 3338600"/>
              <a:gd name="connsiteY6" fmla="*/ 610210 h 2011681"/>
              <a:gd name="connsiteX7" fmla="*/ 3338600 w 3338600"/>
              <a:gd name="connsiteY7" fmla="*/ 1240537 h 2011681"/>
              <a:gd name="connsiteX8" fmla="*/ 3338600 w 3338600"/>
              <a:gd name="connsiteY8" fmla="*/ 2011681 h 2011681"/>
              <a:gd name="connsiteX9" fmla="*/ 2704266 w 3338600"/>
              <a:gd name="connsiteY9" fmla="*/ 2011681 h 2011681"/>
              <a:gd name="connsiteX10" fmla="*/ 1969774 w 3338600"/>
              <a:gd name="connsiteY10" fmla="*/ 2011681 h 2011681"/>
              <a:gd name="connsiteX11" fmla="*/ 1268668 w 3338600"/>
              <a:gd name="connsiteY11" fmla="*/ 2011681 h 2011681"/>
              <a:gd name="connsiteX12" fmla="*/ 0 w 3338600"/>
              <a:gd name="connsiteY12" fmla="*/ 2011681 h 2011681"/>
              <a:gd name="connsiteX13" fmla="*/ 0 w 3338600"/>
              <a:gd name="connsiteY13" fmla="*/ 1341121 h 2011681"/>
              <a:gd name="connsiteX14" fmla="*/ 0 w 3338600"/>
              <a:gd name="connsiteY14" fmla="*/ 730911 h 2011681"/>
              <a:gd name="connsiteX15" fmla="*/ 0 w 3338600"/>
              <a:gd name="connsiteY15" fmla="*/ 0 h 201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8600" h="2011681" fill="none" extrusionOk="0">
                <a:moveTo>
                  <a:pt x="0" y="0"/>
                </a:moveTo>
                <a:cubicBezTo>
                  <a:pt x="149947" y="29216"/>
                  <a:pt x="418374" y="14963"/>
                  <a:pt x="600948" y="0"/>
                </a:cubicBezTo>
                <a:cubicBezTo>
                  <a:pt x="783522" y="-14963"/>
                  <a:pt x="1185828" y="-26308"/>
                  <a:pt x="1335440" y="0"/>
                </a:cubicBezTo>
                <a:cubicBezTo>
                  <a:pt x="1485052" y="26308"/>
                  <a:pt x="1743181" y="8150"/>
                  <a:pt x="2003160" y="0"/>
                </a:cubicBezTo>
                <a:cubicBezTo>
                  <a:pt x="2263139" y="-8150"/>
                  <a:pt x="2446649" y="30289"/>
                  <a:pt x="2737652" y="0"/>
                </a:cubicBezTo>
                <a:cubicBezTo>
                  <a:pt x="3028655" y="-30289"/>
                  <a:pt x="3150759" y="-25947"/>
                  <a:pt x="3338600" y="0"/>
                </a:cubicBezTo>
                <a:cubicBezTo>
                  <a:pt x="3341240" y="244437"/>
                  <a:pt x="3324113" y="315333"/>
                  <a:pt x="3338600" y="610210"/>
                </a:cubicBezTo>
                <a:cubicBezTo>
                  <a:pt x="3353088" y="905087"/>
                  <a:pt x="3327949" y="949333"/>
                  <a:pt x="3338600" y="1240537"/>
                </a:cubicBezTo>
                <a:cubicBezTo>
                  <a:pt x="3349251" y="1531741"/>
                  <a:pt x="3363769" y="1731266"/>
                  <a:pt x="3338600" y="2011681"/>
                </a:cubicBezTo>
                <a:cubicBezTo>
                  <a:pt x="3178215" y="2004512"/>
                  <a:pt x="2860099" y="2005400"/>
                  <a:pt x="2704266" y="2011681"/>
                </a:cubicBezTo>
                <a:cubicBezTo>
                  <a:pt x="2548433" y="2017962"/>
                  <a:pt x="2230903" y="2040979"/>
                  <a:pt x="1969774" y="2011681"/>
                </a:cubicBezTo>
                <a:cubicBezTo>
                  <a:pt x="1708645" y="1982383"/>
                  <a:pt x="1501685" y="2003050"/>
                  <a:pt x="1268668" y="2011681"/>
                </a:cubicBezTo>
                <a:cubicBezTo>
                  <a:pt x="1035651" y="2020312"/>
                  <a:pt x="607061" y="2032642"/>
                  <a:pt x="0" y="2011681"/>
                </a:cubicBezTo>
                <a:cubicBezTo>
                  <a:pt x="11911" y="1763591"/>
                  <a:pt x="-32422" y="1495647"/>
                  <a:pt x="0" y="1341121"/>
                </a:cubicBezTo>
                <a:cubicBezTo>
                  <a:pt x="32422" y="1186595"/>
                  <a:pt x="21021" y="1020067"/>
                  <a:pt x="0" y="730911"/>
                </a:cubicBezTo>
                <a:cubicBezTo>
                  <a:pt x="-21021" y="441755"/>
                  <a:pt x="16398" y="222651"/>
                  <a:pt x="0" y="0"/>
                </a:cubicBezTo>
                <a:close/>
              </a:path>
              <a:path w="3338600" h="2011681" stroke="0" extrusionOk="0">
                <a:moveTo>
                  <a:pt x="0" y="0"/>
                </a:moveTo>
                <a:cubicBezTo>
                  <a:pt x="138995" y="-27978"/>
                  <a:pt x="426799" y="1843"/>
                  <a:pt x="600948" y="0"/>
                </a:cubicBezTo>
                <a:cubicBezTo>
                  <a:pt x="775097" y="-1843"/>
                  <a:pt x="1127625" y="17567"/>
                  <a:pt x="1335440" y="0"/>
                </a:cubicBezTo>
                <a:cubicBezTo>
                  <a:pt x="1543255" y="-17567"/>
                  <a:pt x="1764962" y="-31761"/>
                  <a:pt x="2069932" y="0"/>
                </a:cubicBezTo>
                <a:cubicBezTo>
                  <a:pt x="2374902" y="31761"/>
                  <a:pt x="2456515" y="3701"/>
                  <a:pt x="2704266" y="0"/>
                </a:cubicBezTo>
                <a:cubicBezTo>
                  <a:pt x="2952017" y="-3701"/>
                  <a:pt x="3057053" y="28833"/>
                  <a:pt x="3338600" y="0"/>
                </a:cubicBezTo>
                <a:cubicBezTo>
                  <a:pt x="3336630" y="282944"/>
                  <a:pt x="3372160" y="438738"/>
                  <a:pt x="3338600" y="690677"/>
                </a:cubicBezTo>
                <a:cubicBezTo>
                  <a:pt x="3305040" y="942616"/>
                  <a:pt x="3352860" y="1094412"/>
                  <a:pt x="3338600" y="1300887"/>
                </a:cubicBezTo>
                <a:cubicBezTo>
                  <a:pt x="3324341" y="1507362"/>
                  <a:pt x="3329572" y="1770149"/>
                  <a:pt x="3338600" y="2011681"/>
                </a:cubicBezTo>
                <a:cubicBezTo>
                  <a:pt x="3199186" y="2027037"/>
                  <a:pt x="2878854" y="2017113"/>
                  <a:pt x="2737652" y="2011681"/>
                </a:cubicBezTo>
                <a:cubicBezTo>
                  <a:pt x="2596450" y="2006249"/>
                  <a:pt x="2355500" y="1990860"/>
                  <a:pt x="2036546" y="2011681"/>
                </a:cubicBezTo>
                <a:cubicBezTo>
                  <a:pt x="1717592" y="2032502"/>
                  <a:pt x="1557423" y="1993380"/>
                  <a:pt x="1368826" y="2011681"/>
                </a:cubicBezTo>
                <a:cubicBezTo>
                  <a:pt x="1180229" y="2029982"/>
                  <a:pt x="1029912" y="1984793"/>
                  <a:pt x="734492" y="2011681"/>
                </a:cubicBezTo>
                <a:cubicBezTo>
                  <a:pt x="439072" y="2038569"/>
                  <a:pt x="208473" y="1996204"/>
                  <a:pt x="0" y="2011681"/>
                </a:cubicBezTo>
                <a:cubicBezTo>
                  <a:pt x="23351" y="1797544"/>
                  <a:pt x="29710" y="1549902"/>
                  <a:pt x="0" y="1300887"/>
                </a:cubicBezTo>
                <a:cubicBezTo>
                  <a:pt x="-29710" y="1051872"/>
                  <a:pt x="30830" y="819617"/>
                  <a:pt x="0" y="650444"/>
                </a:cubicBezTo>
                <a:cubicBezTo>
                  <a:pt x="-30830" y="481271"/>
                  <a:pt x="12364" y="325092"/>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62539027">
                  <ask:type>
                    <ask:lineSketchFreehand/>
                  </ask:type>
                </ask:lineSketchStyleProps>
              </a:ext>
            </a:extLst>
          </a:ln>
        </p:spPr>
        <p:txBody>
          <a:bodyPr>
            <a:normAutofit/>
          </a:bodyPr>
          <a:lstStyle/>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AD19A222-0DBD-E1B8-820E-569C2921AE8A}"/>
              </a:ext>
            </a:extLst>
          </p:cNvPr>
          <p:cNvSpPr txBox="1">
            <a:spLocks/>
          </p:cNvSpPr>
          <p:nvPr/>
        </p:nvSpPr>
        <p:spPr>
          <a:xfrm>
            <a:off x="5991170" y="314670"/>
            <a:ext cx="3338600" cy="2011681"/>
          </a:xfrm>
          <a:custGeom>
            <a:avLst/>
            <a:gdLst>
              <a:gd name="connsiteX0" fmla="*/ 0 w 3338600"/>
              <a:gd name="connsiteY0" fmla="*/ 0 h 2011681"/>
              <a:gd name="connsiteX1" fmla="*/ 600948 w 3338600"/>
              <a:gd name="connsiteY1" fmla="*/ 0 h 2011681"/>
              <a:gd name="connsiteX2" fmla="*/ 1335440 w 3338600"/>
              <a:gd name="connsiteY2" fmla="*/ 0 h 2011681"/>
              <a:gd name="connsiteX3" fmla="*/ 2003160 w 3338600"/>
              <a:gd name="connsiteY3" fmla="*/ 0 h 2011681"/>
              <a:gd name="connsiteX4" fmla="*/ 2737652 w 3338600"/>
              <a:gd name="connsiteY4" fmla="*/ 0 h 2011681"/>
              <a:gd name="connsiteX5" fmla="*/ 3338600 w 3338600"/>
              <a:gd name="connsiteY5" fmla="*/ 0 h 2011681"/>
              <a:gd name="connsiteX6" fmla="*/ 3338600 w 3338600"/>
              <a:gd name="connsiteY6" fmla="*/ 610210 h 2011681"/>
              <a:gd name="connsiteX7" fmla="*/ 3338600 w 3338600"/>
              <a:gd name="connsiteY7" fmla="*/ 1240537 h 2011681"/>
              <a:gd name="connsiteX8" fmla="*/ 3338600 w 3338600"/>
              <a:gd name="connsiteY8" fmla="*/ 2011681 h 2011681"/>
              <a:gd name="connsiteX9" fmla="*/ 2704266 w 3338600"/>
              <a:gd name="connsiteY9" fmla="*/ 2011681 h 2011681"/>
              <a:gd name="connsiteX10" fmla="*/ 1969774 w 3338600"/>
              <a:gd name="connsiteY10" fmla="*/ 2011681 h 2011681"/>
              <a:gd name="connsiteX11" fmla="*/ 1268668 w 3338600"/>
              <a:gd name="connsiteY11" fmla="*/ 2011681 h 2011681"/>
              <a:gd name="connsiteX12" fmla="*/ 0 w 3338600"/>
              <a:gd name="connsiteY12" fmla="*/ 2011681 h 2011681"/>
              <a:gd name="connsiteX13" fmla="*/ 0 w 3338600"/>
              <a:gd name="connsiteY13" fmla="*/ 1341121 h 2011681"/>
              <a:gd name="connsiteX14" fmla="*/ 0 w 3338600"/>
              <a:gd name="connsiteY14" fmla="*/ 730911 h 2011681"/>
              <a:gd name="connsiteX15" fmla="*/ 0 w 3338600"/>
              <a:gd name="connsiteY15" fmla="*/ 0 h 201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8600" h="2011681" fill="none" extrusionOk="0">
                <a:moveTo>
                  <a:pt x="0" y="0"/>
                </a:moveTo>
                <a:cubicBezTo>
                  <a:pt x="149947" y="29216"/>
                  <a:pt x="418374" y="14963"/>
                  <a:pt x="600948" y="0"/>
                </a:cubicBezTo>
                <a:cubicBezTo>
                  <a:pt x="783522" y="-14963"/>
                  <a:pt x="1185828" y="-26308"/>
                  <a:pt x="1335440" y="0"/>
                </a:cubicBezTo>
                <a:cubicBezTo>
                  <a:pt x="1485052" y="26308"/>
                  <a:pt x="1743181" y="8150"/>
                  <a:pt x="2003160" y="0"/>
                </a:cubicBezTo>
                <a:cubicBezTo>
                  <a:pt x="2263139" y="-8150"/>
                  <a:pt x="2446649" y="30289"/>
                  <a:pt x="2737652" y="0"/>
                </a:cubicBezTo>
                <a:cubicBezTo>
                  <a:pt x="3028655" y="-30289"/>
                  <a:pt x="3150759" y="-25947"/>
                  <a:pt x="3338600" y="0"/>
                </a:cubicBezTo>
                <a:cubicBezTo>
                  <a:pt x="3341240" y="244437"/>
                  <a:pt x="3324113" y="315333"/>
                  <a:pt x="3338600" y="610210"/>
                </a:cubicBezTo>
                <a:cubicBezTo>
                  <a:pt x="3353088" y="905087"/>
                  <a:pt x="3327949" y="949333"/>
                  <a:pt x="3338600" y="1240537"/>
                </a:cubicBezTo>
                <a:cubicBezTo>
                  <a:pt x="3349251" y="1531741"/>
                  <a:pt x="3363769" y="1731266"/>
                  <a:pt x="3338600" y="2011681"/>
                </a:cubicBezTo>
                <a:cubicBezTo>
                  <a:pt x="3178215" y="2004512"/>
                  <a:pt x="2860099" y="2005400"/>
                  <a:pt x="2704266" y="2011681"/>
                </a:cubicBezTo>
                <a:cubicBezTo>
                  <a:pt x="2548433" y="2017962"/>
                  <a:pt x="2230903" y="2040979"/>
                  <a:pt x="1969774" y="2011681"/>
                </a:cubicBezTo>
                <a:cubicBezTo>
                  <a:pt x="1708645" y="1982383"/>
                  <a:pt x="1501685" y="2003050"/>
                  <a:pt x="1268668" y="2011681"/>
                </a:cubicBezTo>
                <a:cubicBezTo>
                  <a:pt x="1035651" y="2020312"/>
                  <a:pt x="607061" y="2032642"/>
                  <a:pt x="0" y="2011681"/>
                </a:cubicBezTo>
                <a:cubicBezTo>
                  <a:pt x="11911" y="1763591"/>
                  <a:pt x="-32422" y="1495647"/>
                  <a:pt x="0" y="1341121"/>
                </a:cubicBezTo>
                <a:cubicBezTo>
                  <a:pt x="32422" y="1186595"/>
                  <a:pt x="21021" y="1020067"/>
                  <a:pt x="0" y="730911"/>
                </a:cubicBezTo>
                <a:cubicBezTo>
                  <a:pt x="-21021" y="441755"/>
                  <a:pt x="16398" y="222651"/>
                  <a:pt x="0" y="0"/>
                </a:cubicBezTo>
                <a:close/>
              </a:path>
              <a:path w="3338600" h="2011681" stroke="0" extrusionOk="0">
                <a:moveTo>
                  <a:pt x="0" y="0"/>
                </a:moveTo>
                <a:cubicBezTo>
                  <a:pt x="138995" y="-27978"/>
                  <a:pt x="426799" y="1843"/>
                  <a:pt x="600948" y="0"/>
                </a:cubicBezTo>
                <a:cubicBezTo>
                  <a:pt x="775097" y="-1843"/>
                  <a:pt x="1127625" y="17567"/>
                  <a:pt x="1335440" y="0"/>
                </a:cubicBezTo>
                <a:cubicBezTo>
                  <a:pt x="1543255" y="-17567"/>
                  <a:pt x="1764962" y="-31761"/>
                  <a:pt x="2069932" y="0"/>
                </a:cubicBezTo>
                <a:cubicBezTo>
                  <a:pt x="2374902" y="31761"/>
                  <a:pt x="2456515" y="3701"/>
                  <a:pt x="2704266" y="0"/>
                </a:cubicBezTo>
                <a:cubicBezTo>
                  <a:pt x="2952017" y="-3701"/>
                  <a:pt x="3057053" y="28833"/>
                  <a:pt x="3338600" y="0"/>
                </a:cubicBezTo>
                <a:cubicBezTo>
                  <a:pt x="3336630" y="282944"/>
                  <a:pt x="3372160" y="438738"/>
                  <a:pt x="3338600" y="690677"/>
                </a:cubicBezTo>
                <a:cubicBezTo>
                  <a:pt x="3305040" y="942616"/>
                  <a:pt x="3352860" y="1094412"/>
                  <a:pt x="3338600" y="1300887"/>
                </a:cubicBezTo>
                <a:cubicBezTo>
                  <a:pt x="3324341" y="1507362"/>
                  <a:pt x="3329572" y="1770149"/>
                  <a:pt x="3338600" y="2011681"/>
                </a:cubicBezTo>
                <a:cubicBezTo>
                  <a:pt x="3199186" y="2027037"/>
                  <a:pt x="2878854" y="2017113"/>
                  <a:pt x="2737652" y="2011681"/>
                </a:cubicBezTo>
                <a:cubicBezTo>
                  <a:pt x="2596450" y="2006249"/>
                  <a:pt x="2355500" y="1990860"/>
                  <a:pt x="2036546" y="2011681"/>
                </a:cubicBezTo>
                <a:cubicBezTo>
                  <a:pt x="1717592" y="2032502"/>
                  <a:pt x="1557423" y="1993380"/>
                  <a:pt x="1368826" y="2011681"/>
                </a:cubicBezTo>
                <a:cubicBezTo>
                  <a:pt x="1180229" y="2029982"/>
                  <a:pt x="1029912" y="1984793"/>
                  <a:pt x="734492" y="2011681"/>
                </a:cubicBezTo>
                <a:cubicBezTo>
                  <a:pt x="439072" y="2038569"/>
                  <a:pt x="208473" y="1996204"/>
                  <a:pt x="0" y="2011681"/>
                </a:cubicBezTo>
                <a:cubicBezTo>
                  <a:pt x="23351" y="1797544"/>
                  <a:pt x="29710" y="1549902"/>
                  <a:pt x="0" y="1300887"/>
                </a:cubicBezTo>
                <a:cubicBezTo>
                  <a:pt x="-29710" y="1051872"/>
                  <a:pt x="30830" y="819617"/>
                  <a:pt x="0" y="650444"/>
                </a:cubicBezTo>
                <a:cubicBezTo>
                  <a:pt x="-30830" y="481271"/>
                  <a:pt x="12364" y="325092"/>
                  <a:pt x="0" y="0"/>
                </a:cubicBezTo>
                <a:close/>
              </a:path>
            </a:pathLst>
          </a:custGeom>
          <a:solidFill>
            <a:schemeClr val="tx1"/>
          </a:solidFill>
          <a:ln w="57150">
            <a:solidFill>
              <a:schemeClr val="tx1"/>
            </a:solidFill>
            <a:extLst>
              <a:ext uri="{C807C97D-BFC1-408E-A445-0C87EB9F89A2}">
                <ask:lineSketchStyleProps xmlns:ask="http://schemas.microsoft.com/office/drawing/2018/sketchyshapes" sd="362539027">
                  <a:prstGeom prst="rect">
                    <a:avLst/>
                  </a:prstGeom>
                  <ask:type>
                    <ask:lineSketchFreehand/>
                  </ask:type>
                </ask:lineSketchStyleProps>
              </a:ext>
            </a:extLst>
          </a:ln>
        </p:spPr>
        <p:txBody>
          <a:bodyPr vert="horz" lIns="91440" tIns="45720" rIns="91440" bIns="45720" rtlCol="0">
            <a:normAutofit/>
          </a:bodyPr>
          <a:lstStyle>
            <a:lvl1pPr marL="228594" indent="-228594" algn="l" defTabSz="914378"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Calibri" panose="020F0502020204030204" pitchFamily="34" charset="0"/>
                <a:cs typeface="Calibri" panose="020F0502020204030204" pitchFamily="34" charset="0"/>
              </a:rPr>
              <a:t>Sddsd</a:t>
            </a:r>
          </a:p>
          <a:p>
            <a:pPr marL="0" indent="0">
              <a:buFont typeface="Arial" panose="020B0604020202020204" pitchFamily="34" charset="0"/>
              <a:buNone/>
            </a:pPr>
            <a:endParaRPr lang="en-US"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5F54EAB0-FF66-FD71-518E-A307B08EBE1A}"/>
              </a:ext>
            </a:extLst>
          </p:cNvPr>
          <p:cNvSpPr>
            <a:spLocks noGrp="1"/>
          </p:cNvSpPr>
          <p:nvPr>
            <p:ph type="title"/>
          </p:nvPr>
        </p:nvSpPr>
        <p:spPr>
          <a:xfrm>
            <a:off x="536774" y="426721"/>
            <a:ext cx="10908792" cy="2011680"/>
          </a:xfrm>
        </p:spPr>
        <p:txBody>
          <a:bodyPr vert="horz" lIns="91440" tIns="45720" rIns="91440" bIns="45720" rtlCol="0" anchor="ctr">
            <a:normAutofit/>
          </a:bodyPr>
          <a:lstStyle/>
          <a:p>
            <a:pPr algn="ctr" defTabSz="914400">
              <a:lnSpc>
                <a:spcPct val="90000"/>
              </a:lnSpc>
            </a:pPr>
            <a:r>
              <a:rPr lang="en-US" sz="8000" b="1" dirty="0"/>
              <a:t>Notan </a:t>
            </a:r>
            <a:r>
              <a:rPr lang="en-US" sz="8000" b="1" dirty="0">
                <a:solidFill>
                  <a:schemeClr val="bg1"/>
                </a:solidFill>
              </a:rPr>
              <a:t>design</a:t>
            </a:r>
          </a:p>
        </p:txBody>
      </p:sp>
      <p:pic>
        <p:nvPicPr>
          <p:cNvPr id="3" name="Picture 2" descr="Symmetry and Positive/Negative Space 對稱與正負空間 - ART AT YU MING">
            <a:extLst>
              <a:ext uri="{FF2B5EF4-FFF2-40B4-BE49-F238E27FC236}">
                <a16:creationId xmlns:a16="http://schemas.microsoft.com/office/drawing/2014/main" id="{E604E1AD-A26A-53FB-CD4F-29E1E4837BB5}"/>
              </a:ext>
            </a:extLst>
          </p:cNvPr>
          <p:cNvPicPr>
            <a:picLocks noChangeAspect="1"/>
          </p:cNvPicPr>
          <p:nvPr/>
        </p:nvPicPr>
        <p:blipFill rotWithShape="1">
          <a:blip r:embed="rId2">
            <a:extLst>
              <a:ext uri="{28A0092B-C50C-407E-A947-70E740481C1C}">
                <a14:useLocalDpi xmlns:a14="http://schemas.microsoft.com/office/drawing/2010/main" val="0"/>
              </a:ext>
            </a:extLst>
          </a:blip>
          <a:srcRect t="8245" r="-3" b="7886"/>
          <a:stretch/>
        </p:blipFill>
        <p:spPr bwMode="auto">
          <a:xfrm>
            <a:off x="20" y="2665139"/>
            <a:ext cx="6005355"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a:noFill/>
        </p:spPr>
      </p:pic>
      <p:pic>
        <p:nvPicPr>
          <p:cNvPr id="5" name="Picture 4" descr="The Helpful Art Teacher: POSITIVE AND NEGATIVE SPACE CONTINUED">
            <a:extLst>
              <a:ext uri="{FF2B5EF4-FFF2-40B4-BE49-F238E27FC236}">
                <a16:creationId xmlns:a16="http://schemas.microsoft.com/office/drawing/2014/main" id="{EF9D71D5-1723-C112-718F-CAE0F8C095F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a14:imgEffect>
                  </a14:imgLayer>
                </a14:imgProps>
              </a:ext>
              <a:ext uri="{28A0092B-C50C-407E-A947-70E740481C1C}">
                <a14:useLocalDpi xmlns:a14="http://schemas.microsoft.com/office/drawing/2010/main" val="0"/>
              </a:ext>
            </a:extLst>
          </a:blip>
          <a:srcRect l="11756" r="18558"/>
          <a:stretch/>
        </p:blipFill>
        <p:spPr bwMode="auto">
          <a:xfrm>
            <a:off x="6185051" y="2654313"/>
            <a:ext cx="6006951" cy="420368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a:noFill/>
        </p:spPr>
      </p:pic>
    </p:spTree>
    <p:extLst>
      <p:ext uri="{BB962C8B-B14F-4D97-AF65-F5344CB8AC3E}">
        <p14:creationId xmlns:p14="http://schemas.microsoft.com/office/powerpoint/2010/main" val="238176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00C49-E180-2E56-F4F5-CAB8DC42AA3B}"/>
              </a:ext>
            </a:extLst>
          </p:cNvPr>
          <p:cNvSpPr>
            <a:spLocks noGrp="1"/>
          </p:cNvSpPr>
          <p:nvPr>
            <p:ph type="title"/>
          </p:nvPr>
        </p:nvSpPr>
        <p:spPr>
          <a:xfrm>
            <a:off x="640080" y="325370"/>
            <a:ext cx="6894576" cy="1784538"/>
          </a:xfrm>
        </p:spPr>
        <p:txBody>
          <a:bodyPr anchor="b">
            <a:normAutofit/>
          </a:bodyPr>
          <a:lstStyle/>
          <a:p>
            <a:r>
              <a:rPr lang="en-US" sz="7200" dirty="0" err="1"/>
              <a:t>notan</a:t>
            </a:r>
            <a:r>
              <a:rPr lang="en-US" sz="7200" dirty="0"/>
              <a:t>/yin-yang = space</a:t>
            </a:r>
          </a:p>
        </p:txBody>
      </p:sp>
      <p:sp>
        <p:nvSpPr>
          <p:cNvPr id="104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2B766"/>
          </a:solidFill>
          <a:ln w="38100" cap="rnd">
            <a:solidFill>
              <a:srgbClr val="92B76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036" descr="Food on a table">
            <a:extLst>
              <a:ext uri="{FF2B5EF4-FFF2-40B4-BE49-F238E27FC236}">
                <a16:creationId xmlns:a16="http://schemas.microsoft.com/office/drawing/2014/main" id="{298592E6-E05B-74D0-CE53-36511B4925C3}"/>
              </a:ext>
            </a:extLst>
          </p:cNvPr>
          <p:cNvPicPr>
            <a:picLocks noChangeAspect="1"/>
          </p:cNvPicPr>
          <p:nvPr/>
        </p:nvPicPr>
        <p:blipFill rotWithShape="1">
          <a:blip r:embed="rId2"/>
          <a:srcRect l="36126" r="24448" b="-1"/>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pic>
        <p:nvPicPr>
          <p:cNvPr id="1028" name="Picture 4" descr="Exterior Design: Beauty &amp; Symbolism of Koi Ponds – PadStyle | Interior ...">
            <a:extLst>
              <a:ext uri="{FF2B5EF4-FFF2-40B4-BE49-F238E27FC236}">
                <a16:creationId xmlns:a16="http://schemas.microsoft.com/office/drawing/2014/main" id="{C71C261A-4C7C-B6BD-6823-E2567A81E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3" y="2520096"/>
            <a:ext cx="4320905" cy="40125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isha 1 | Zentangle art, Art, Asian art">
            <a:extLst>
              <a:ext uri="{FF2B5EF4-FFF2-40B4-BE49-F238E27FC236}">
                <a16:creationId xmlns:a16="http://schemas.microsoft.com/office/drawing/2014/main" id="{33E8A059-C204-B50F-485E-471792903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259" y="2528218"/>
            <a:ext cx="2545397" cy="400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17044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136B96-0138-2AD0-6813-EC49C4EB5859}"/>
              </a:ext>
            </a:extLst>
          </p:cNvPr>
          <p:cNvSpPr>
            <a:spLocks noGrp="1"/>
          </p:cNvSpPr>
          <p:nvPr>
            <p:ph type="title"/>
          </p:nvPr>
        </p:nvSpPr>
        <p:spPr>
          <a:xfrm>
            <a:off x="640080" y="4777739"/>
            <a:ext cx="3418990" cy="1412119"/>
          </a:xfrm>
        </p:spPr>
        <p:txBody>
          <a:bodyPr vert="horz" lIns="91440" tIns="45720" rIns="91440" bIns="45720" rtlCol="0">
            <a:normAutofit/>
          </a:bodyPr>
          <a:lstStyle/>
          <a:p>
            <a:pPr defTabSz="914400"/>
            <a:r>
              <a:rPr lang="en-US" sz="4800" dirty="0"/>
              <a:t>Origins of </a:t>
            </a:r>
            <a:r>
              <a:rPr lang="en-US" sz="4800" dirty="0" err="1"/>
              <a:t>notan</a:t>
            </a:r>
            <a:endParaRPr lang="en-US" sz="4800" dirty="0"/>
          </a:p>
        </p:txBody>
      </p:sp>
      <p:pic>
        <p:nvPicPr>
          <p:cNvPr id="4" name="Picture 3">
            <a:extLst>
              <a:ext uri="{FF2B5EF4-FFF2-40B4-BE49-F238E27FC236}">
                <a16:creationId xmlns:a16="http://schemas.microsoft.com/office/drawing/2014/main" id="{D034E4F8-A7C8-8872-3300-8AF79053F3F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Texturizer/>
                    </a14:imgEffect>
                    <a14:imgEffect>
                      <a14:brightnessContrast bright="-20000" contrast="40000"/>
                    </a14:imgEffect>
                  </a14:imgLayer>
                </a14:imgProps>
              </a:ext>
            </a:extLst>
          </a:blip>
          <a:srcRect t="9360" b="9361"/>
          <a:stretch/>
        </p:blipFill>
        <p:spPr>
          <a:xfrm>
            <a:off x="20" y="-47615"/>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2"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918844-2EF4-D7F6-B357-605F26A8DB89}"/>
              </a:ext>
            </a:extLst>
          </p:cNvPr>
          <p:cNvSpPr>
            <a:spLocks noGrp="1"/>
          </p:cNvSpPr>
          <p:nvPr>
            <p:ph idx="1"/>
          </p:nvPr>
        </p:nvSpPr>
        <p:spPr>
          <a:xfrm>
            <a:off x="4654294" y="4777739"/>
            <a:ext cx="6897626" cy="2080251"/>
          </a:xfrm>
        </p:spPr>
        <p:txBody>
          <a:bodyPr vert="horz" lIns="91440" tIns="45720" rIns="91440" bIns="45720" rtlCol="0" anchor="ctr">
            <a:normAutofit/>
          </a:bodyPr>
          <a:lstStyle/>
          <a:p>
            <a:pPr marL="0" indent="0" defTabSz="914400">
              <a:buNone/>
            </a:pPr>
            <a:r>
              <a:rPr lang="en-US" sz="3200" dirty="0"/>
              <a:t>- Adapted from ancient Chinese Taoism</a:t>
            </a:r>
            <a:br>
              <a:rPr lang="en-US" sz="3200" dirty="0"/>
            </a:br>
            <a:r>
              <a:rPr lang="en-US" sz="3200" dirty="0"/>
              <a:t>- Both represent the balance of light and dark</a:t>
            </a:r>
            <a:br>
              <a:rPr lang="en-US" sz="3200" dirty="0"/>
            </a:br>
            <a:r>
              <a:rPr lang="en-US" sz="3200" dirty="0"/>
              <a:t>- As in yin-yang: one cannot exist without the other</a:t>
            </a:r>
          </a:p>
        </p:txBody>
      </p:sp>
    </p:spTree>
    <p:extLst>
      <p:ext uri="{BB962C8B-B14F-4D97-AF65-F5344CB8AC3E}">
        <p14:creationId xmlns:p14="http://schemas.microsoft.com/office/powerpoint/2010/main" val="10830699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ownload Big Image - Landscape Nature Silhouette PNG Image with No ...">
            <a:extLst>
              <a:ext uri="{FF2B5EF4-FFF2-40B4-BE49-F238E27FC236}">
                <a16:creationId xmlns:a16="http://schemas.microsoft.com/office/drawing/2014/main" id="{4562986A-BC7F-D3F4-135A-42B8A269C3B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t="24581" r="1" b="17866"/>
          <a:stretch/>
        </p:blipFill>
        <p:spPr bwMode="auto">
          <a:xfrm>
            <a:off x="-66675" y="218640"/>
            <a:ext cx="12353925" cy="6696510"/>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8B863E71-AEDE-F73A-861C-5DE5A6DC151E}"/>
              </a:ext>
            </a:extLst>
          </p:cNvPr>
          <p:cNvSpPr txBox="1">
            <a:spLocks/>
          </p:cNvSpPr>
          <p:nvPr/>
        </p:nvSpPr>
        <p:spPr>
          <a:xfrm>
            <a:off x="8203075" y="342900"/>
            <a:ext cx="3026900" cy="1004694"/>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b="1" spc="-100" dirty="0"/>
              <a:t>negative Space</a:t>
            </a:r>
          </a:p>
        </p:txBody>
      </p:sp>
      <p:sp>
        <p:nvSpPr>
          <p:cNvPr id="29" name="Title 1">
            <a:extLst>
              <a:ext uri="{FF2B5EF4-FFF2-40B4-BE49-F238E27FC236}">
                <a16:creationId xmlns:a16="http://schemas.microsoft.com/office/drawing/2014/main" id="{C4E21C35-ADB9-3BC3-4753-BDE403D44D37}"/>
              </a:ext>
            </a:extLst>
          </p:cNvPr>
          <p:cNvSpPr txBox="1">
            <a:spLocks/>
          </p:cNvSpPr>
          <p:nvPr/>
        </p:nvSpPr>
        <p:spPr>
          <a:xfrm>
            <a:off x="8203075" y="5510406"/>
            <a:ext cx="3026900" cy="1004694"/>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b="1" spc="-100" dirty="0">
                <a:solidFill>
                  <a:schemeClr val="bg1"/>
                </a:solidFill>
              </a:rPr>
              <a:t>positive Space</a:t>
            </a:r>
          </a:p>
        </p:txBody>
      </p:sp>
    </p:spTree>
    <p:extLst>
      <p:ext uri="{BB962C8B-B14F-4D97-AF65-F5344CB8AC3E}">
        <p14:creationId xmlns:p14="http://schemas.microsoft.com/office/powerpoint/2010/main" val="3612048753"/>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9AF283EA-E038-A531-A732-A6A95AC50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B7B21A-0E23-5C8E-2314-C9EE071E3818}"/>
              </a:ext>
            </a:extLst>
          </p:cNvPr>
          <p:cNvSpPr/>
          <p:nvPr/>
        </p:nvSpPr>
        <p:spPr>
          <a:xfrm>
            <a:off x="0" y="-6669"/>
            <a:ext cx="12192000" cy="2075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ketchy rule">
            <a:extLst>
              <a:ext uri="{FF2B5EF4-FFF2-40B4-BE49-F238E27FC236}">
                <a16:creationId xmlns:a16="http://schemas.microsoft.com/office/drawing/2014/main" id="{A566DC8D-E02D-52A8-BB27-59E76EB397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CA3E81-BADF-5420-364B-C0C3EC397EF9}"/>
              </a:ext>
            </a:extLst>
          </p:cNvPr>
          <p:cNvSpPr/>
          <p:nvPr/>
        </p:nvSpPr>
        <p:spPr>
          <a:xfrm>
            <a:off x="-3048" y="2144798"/>
            <a:ext cx="12192000" cy="207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1" name="Content Placeholder 2">
            <a:extLst>
              <a:ext uri="{FF2B5EF4-FFF2-40B4-BE49-F238E27FC236}">
                <a16:creationId xmlns:a16="http://schemas.microsoft.com/office/drawing/2014/main" id="{A58383A3-4A8E-44E6-E98E-6DEBCC91F8BA}"/>
              </a:ext>
            </a:extLst>
          </p:cNvPr>
          <p:cNvSpPr>
            <a:spLocks noGrp="1"/>
          </p:cNvSpPr>
          <p:nvPr>
            <p:ph idx="1"/>
          </p:nvPr>
        </p:nvSpPr>
        <p:spPr>
          <a:xfrm>
            <a:off x="269086" y="3246248"/>
            <a:ext cx="4733456" cy="3431179"/>
          </a:xfrm>
        </p:spPr>
        <p:txBody>
          <a:bodyPr>
            <a:normAutofit/>
          </a:bodyPr>
          <a:lstStyle/>
          <a:p>
            <a:pPr>
              <a:lnSpc>
                <a:spcPct val="100000"/>
              </a:lnSpc>
            </a:pPr>
            <a:r>
              <a:rPr lang="en-US" sz="24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Japanese Notan</a:t>
            </a:r>
            <a:r>
              <a:rPr lang="en-US" sz="2400" b="1" u="sng"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 The concept representing the balance of positive and negative. The idea communicates that elements of light and dark are equally important and need each other to exist. One example originating in China is Yin &amp; Yang.</a:t>
            </a:r>
          </a:p>
        </p:txBody>
      </p:sp>
      <p:pic>
        <p:nvPicPr>
          <p:cNvPr id="12" name="Picture 11" descr="drawing a blank | Elements of art space, Negative space art, Space art ...">
            <a:extLst>
              <a:ext uri="{FF2B5EF4-FFF2-40B4-BE49-F238E27FC236}">
                <a16:creationId xmlns:a16="http://schemas.microsoft.com/office/drawing/2014/main" id="{E19EB693-05EE-9D77-8BBD-ED1A23F7BF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 t="1310" r="-75" b="1310"/>
          <a:stretch/>
        </p:blipFill>
        <p:spPr bwMode="auto">
          <a:xfrm>
            <a:off x="4774568" y="2696173"/>
            <a:ext cx="3181781" cy="2904730"/>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descr="A nice example of negative space used to create a powerfully contrasted ...">
            <a:extLst>
              <a:ext uri="{FF2B5EF4-FFF2-40B4-BE49-F238E27FC236}">
                <a16:creationId xmlns:a16="http://schemas.microsoft.com/office/drawing/2014/main" id="{A95384FA-C909-8DA6-005C-3CCF3D338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8" r="12781" b="2"/>
          <a:stretch/>
        </p:blipFill>
        <p:spPr bwMode="auto">
          <a:xfrm>
            <a:off x="7728376" y="248265"/>
            <a:ext cx="3704672" cy="3652008"/>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5887C62-DFCE-958A-75C9-90C18C0D6C9D}"/>
              </a:ext>
            </a:extLst>
          </p:cNvPr>
          <p:cNvSpPr txBox="1">
            <a:spLocks/>
          </p:cNvSpPr>
          <p:nvPr/>
        </p:nvSpPr>
        <p:spPr>
          <a:xfrm>
            <a:off x="744999" y="863257"/>
            <a:ext cx="8980025" cy="2075012"/>
          </a:xfrm>
          <a:prstGeom prst="rect">
            <a:avLst/>
          </a:prstGeom>
        </p:spPr>
        <p:txBody>
          <a:bodyPr vert="horz" wrap="square" lIns="0" tIns="0" rIns="0" bIns="0" rtlCol="0" anchor="b" anchorCtr="0">
            <a:normAutofit/>
          </a:bodyPr>
          <a:lstStyle>
            <a:lvl1pPr algn="l" defTabSz="914378" rtl="0" eaLnBrk="1" latinLnBrk="0" hangingPunct="1">
              <a:lnSpc>
                <a:spcPct val="100000"/>
              </a:lnSpc>
              <a:spcBef>
                <a:spcPct val="0"/>
              </a:spcBef>
              <a:buNone/>
              <a:defRPr sz="5400" kern="1200">
                <a:solidFill>
                  <a:schemeClr val="tx1"/>
                </a:solidFill>
                <a:latin typeface="+mj-lt"/>
                <a:ea typeface="+mj-ea"/>
                <a:cs typeface="+mj-cs"/>
              </a:defRPr>
            </a:lvl1pPr>
          </a:lstStyle>
          <a:p>
            <a:r>
              <a:rPr lang="en-US" sz="5600" spc="-100" dirty="0">
                <a:solidFill>
                  <a:schemeClr val="bg1"/>
                </a:solidFill>
              </a:rPr>
              <a:t>Positive Space</a:t>
            </a:r>
            <a:endParaRPr lang="en-US" sz="1600" b="1" dirty="0">
              <a:solidFill>
                <a:schemeClr val="bg1"/>
              </a:solidFill>
            </a:endParaRPr>
          </a:p>
          <a:p>
            <a:r>
              <a:rPr lang="en-US" sz="5600" b="1" spc="-100" dirty="0"/>
              <a:t>negative Space  </a:t>
            </a:r>
          </a:p>
        </p:txBody>
      </p:sp>
      <p:sp>
        <p:nvSpPr>
          <p:cNvPr id="15" name="TextBox 14">
            <a:extLst>
              <a:ext uri="{FF2B5EF4-FFF2-40B4-BE49-F238E27FC236}">
                <a16:creationId xmlns:a16="http://schemas.microsoft.com/office/drawing/2014/main" id="{CDDD68A4-E6FD-8867-FD64-50D0D83E7E77}"/>
              </a:ext>
            </a:extLst>
          </p:cNvPr>
          <p:cNvSpPr txBox="1"/>
          <p:nvPr/>
        </p:nvSpPr>
        <p:spPr>
          <a:xfrm>
            <a:off x="3551387" y="2085189"/>
            <a:ext cx="6096000" cy="400110"/>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The area surrounding the focal point.</a:t>
            </a:r>
            <a:endParaRPr lang="en-US" sz="2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E763034-29F4-F104-A21C-C636C627B266}"/>
              </a:ext>
            </a:extLst>
          </p:cNvPr>
          <p:cNvSpPr txBox="1"/>
          <p:nvPr/>
        </p:nvSpPr>
        <p:spPr>
          <a:xfrm>
            <a:off x="3551387" y="1298713"/>
            <a:ext cx="3897163" cy="707886"/>
          </a:xfrm>
          <a:prstGeom prst="rect">
            <a:avLst/>
          </a:prstGeom>
          <a:noFill/>
        </p:spPr>
        <p:txBody>
          <a:bodyPr wrap="square">
            <a:spAutoFit/>
          </a:bodyPr>
          <a:lstStyle/>
          <a:p>
            <a:r>
              <a:rPr lang="en-US" sz="2000" b="1" dirty="0">
                <a:solidFill>
                  <a:schemeClr val="bg1"/>
                </a:solidFill>
                <a:latin typeface="Calibri" panose="020F0502020204030204" pitchFamily="34" charset="0"/>
                <a:cs typeface="Calibri" panose="020F0502020204030204" pitchFamily="34" charset="0"/>
              </a:rPr>
              <a:t>The focal point (subject matter) of a piece of work.</a:t>
            </a:r>
            <a:endParaRPr lang="en-US" sz="20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72C3B49-3187-20F5-60DF-0D9DB6D6D07B}"/>
              </a:ext>
            </a:extLst>
          </p:cNvPr>
          <p:cNvSpPr txBox="1"/>
          <p:nvPr/>
        </p:nvSpPr>
        <p:spPr>
          <a:xfrm>
            <a:off x="8160540" y="4405616"/>
            <a:ext cx="3762375" cy="1508105"/>
          </a:xfrm>
          <a:prstGeom prst="rect">
            <a:avLst/>
          </a:prstGeom>
          <a:noFill/>
        </p:spPr>
        <p:txBody>
          <a:bodyPr wrap="square">
            <a:spAutoFit/>
          </a:bodyPr>
          <a:lstStyle/>
          <a:p>
            <a:pPr>
              <a:lnSpc>
                <a:spcPct val="100000"/>
              </a:lnSpc>
            </a:pPr>
            <a:r>
              <a:rPr lang="en-US" sz="23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Space</a:t>
            </a:r>
            <a:r>
              <a:rPr lang="en-US" sz="2300" b="1" dirty="0">
                <a:latin typeface="Calibri" panose="020F0502020204030204" pitchFamily="34" charset="0"/>
                <a:cs typeface="Calibri" panose="020F0502020204030204" pitchFamily="34" charset="0"/>
              </a:rPr>
              <a:t> – The element of art that represents the area around and within objects, forms, colors, and lines.</a:t>
            </a:r>
          </a:p>
        </p:txBody>
      </p:sp>
    </p:spTree>
    <p:extLst>
      <p:ext uri="{BB962C8B-B14F-4D97-AF65-F5344CB8AC3E}">
        <p14:creationId xmlns:p14="http://schemas.microsoft.com/office/powerpoint/2010/main" val="35193223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55" name="Rectangle 105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entangles - Sarah Western">
            <a:extLst>
              <a:ext uri="{FF2B5EF4-FFF2-40B4-BE49-F238E27FC236}">
                <a16:creationId xmlns:a16="http://schemas.microsoft.com/office/drawing/2014/main" id="{A8E800DE-44CD-54EF-43F3-12B5DB02DCD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598" r="-1" b="1556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7" name="Rectangle 1056">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4CA744-7E4F-EDCA-F895-668005402584}"/>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defTabSz="914400">
              <a:lnSpc>
                <a:spcPct val="90000"/>
              </a:lnSpc>
            </a:pPr>
            <a:br>
              <a:rPr lang="en-US" sz="10800" b="1">
                <a:solidFill>
                  <a:schemeClr val="bg1"/>
                </a:solidFill>
              </a:rPr>
            </a:br>
            <a:r>
              <a:rPr lang="en-US" sz="10800" b="1">
                <a:solidFill>
                  <a:schemeClr val="bg1"/>
                </a:solidFill>
              </a:rPr>
              <a:t>line &amp; zentangle</a:t>
            </a:r>
          </a:p>
        </p:txBody>
      </p:sp>
      <p:sp>
        <p:nvSpPr>
          <p:cNvPr id="1059"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62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EA8A96-CEC2-79B5-C29E-43FD4B4A0269}"/>
              </a:ext>
            </a:extLst>
          </p:cNvPr>
          <p:cNvSpPr>
            <a:spLocks noGrp="1"/>
          </p:cNvSpPr>
          <p:nvPr>
            <p:ph type="title"/>
          </p:nvPr>
        </p:nvSpPr>
        <p:spPr>
          <a:xfrm>
            <a:off x="630936" y="783857"/>
            <a:ext cx="3419856" cy="1600200"/>
          </a:xfrm>
        </p:spPr>
        <p:txBody>
          <a:bodyPr anchor="ctr">
            <a:normAutofit/>
          </a:bodyPr>
          <a:lstStyle/>
          <a:p>
            <a:r>
              <a:rPr lang="en-US" sz="4800" dirty="0"/>
              <a:t>Zentangle</a:t>
            </a:r>
          </a:p>
        </p:txBody>
      </p:sp>
      <p:sp>
        <p:nvSpPr>
          <p:cNvPr id="3088"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3857"/>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823F7B-DE6B-C5F1-44AE-7F342B49711C}"/>
              </a:ext>
            </a:extLst>
          </p:cNvPr>
          <p:cNvSpPr>
            <a:spLocks noGrp="1"/>
          </p:cNvSpPr>
          <p:nvPr>
            <p:ph idx="1"/>
          </p:nvPr>
        </p:nvSpPr>
        <p:spPr>
          <a:xfrm>
            <a:off x="4654295" y="257175"/>
            <a:ext cx="6894576" cy="2126882"/>
          </a:xfrm>
        </p:spPr>
        <p:txBody>
          <a:bodyPr anchor="ctr">
            <a:normAutofit/>
          </a:bodyPr>
          <a:lstStyle/>
          <a:p>
            <a:r>
              <a:rPr lang="en-US" dirty="0"/>
              <a:t>Rick Roberts, Maria Thomas – 2004</a:t>
            </a:r>
          </a:p>
          <a:p>
            <a:r>
              <a:rPr lang="en-US" dirty="0"/>
              <a:t>Repetition (</a:t>
            </a:r>
            <a:r>
              <a:rPr lang="en-US" b="1" dirty="0"/>
              <a:t>patterns</a:t>
            </a:r>
            <a:r>
              <a:rPr lang="en-US" dirty="0"/>
              <a:t>) of </a:t>
            </a:r>
            <a:r>
              <a:rPr lang="en-US" b="1" u="sng" dirty="0">
                <a:latin typeface="+mj-lt"/>
                <a:ea typeface="ADLaM Display" panose="020B0604020202020204" pitchFamily="2" charset="0"/>
                <a:cs typeface="ADLaM Display" panose="020B0604020202020204" pitchFamily="2" charset="0"/>
              </a:rPr>
              <a:t>line</a:t>
            </a:r>
            <a:r>
              <a:rPr lang="en-US" dirty="0"/>
              <a:t>. </a:t>
            </a:r>
          </a:p>
          <a:p>
            <a:r>
              <a:rPr lang="en-US" dirty="0"/>
              <a:t>About </a:t>
            </a:r>
            <a:r>
              <a:rPr lang="en-US" u="sng" dirty="0">
                <a:latin typeface="+mj-lt"/>
              </a:rPr>
              <a:t>CREATIVITY</a:t>
            </a:r>
          </a:p>
        </p:txBody>
      </p:sp>
      <p:pic>
        <p:nvPicPr>
          <p:cNvPr id="3076" name="Picture 4" descr="24+ Zentangle Patterns - PSD, AI, EPS">
            <a:extLst>
              <a:ext uri="{FF2B5EF4-FFF2-40B4-BE49-F238E27FC236}">
                <a16:creationId xmlns:a16="http://schemas.microsoft.com/office/drawing/2014/main" id="{BFFEB413-9B2F-2B95-674F-4D89EFB521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17" r="-3" b="18372"/>
          <a:stretch/>
        </p:blipFill>
        <p:spPr bwMode="auto">
          <a:xfrm>
            <a:off x="6" y="2668697"/>
            <a:ext cx="6005375"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Circle Zentangle Patterns Step by Step - Bing Images | Circle drawing ...">
            <a:extLst>
              <a:ext uri="{FF2B5EF4-FFF2-40B4-BE49-F238E27FC236}">
                <a16:creationId xmlns:a16="http://schemas.microsoft.com/office/drawing/2014/main" id="{E125A6A7-C847-7D2C-DC02-3CADAC637A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 t="1223" r="29" b="41442"/>
          <a:stretch/>
        </p:blipFill>
        <p:spPr bwMode="auto">
          <a:xfrm>
            <a:off x="6185045" y="2657879"/>
            <a:ext cx="6006950"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501250"/>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7490</TotalTime>
  <Words>622</Words>
  <Application>Microsoft Office PowerPoint</Application>
  <PresentationFormat>Widescreen</PresentationFormat>
  <Paragraphs>70</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Abadi</vt:lpstr>
      <vt:lpstr>ADLaM Display</vt:lpstr>
      <vt:lpstr>Arial</vt:lpstr>
      <vt:lpstr>Bradley Hand ITC</vt:lpstr>
      <vt:lpstr>Calibri</vt:lpstr>
      <vt:lpstr>The Hand Bold</vt:lpstr>
      <vt:lpstr>The Serif Hand Black</vt:lpstr>
      <vt:lpstr>SketchyVTI</vt:lpstr>
      <vt:lpstr>Unit 1: Art of the far east</vt:lpstr>
      <vt:lpstr>Unit topics</vt:lpstr>
      <vt:lpstr>Notan design</vt:lpstr>
      <vt:lpstr>notan/yin-yang = space</vt:lpstr>
      <vt:lpstr>Origins of notan</vt:lpstr>
      <vt:lpstr>PowerPoint Presentation</vt:lpstr>
      <vt:lpstr>PowerPoint Presentation</vt:lpstr>
      <vt:lpstr> line &amp; zentangle</vt:lpstr>
      <vt:lpstr>Zentangle</vt:lpstr>
      <vt:lpstr>For successful line…</vt:lpstr>
      <vt:lpstr>PowerPoint Presentation</vt:lpstr>
      <vt:lpstr>PowerPoint Presentation</vt:lpstr>
      <vt:lpstr>PowerPoint Presentation</vt:lpstr>
      <vt:lpstr>PROJECT 2: Japanese Notan</vt:lpstr>
      <vt:lpstr>Project 2 - Japanese Notan</vt:lpstr>
      <vt:lpstr>PowerPoint Presentation</vt:lpstr>
      <vt:lpstr>PowerPoint Presentation</vt:lpstr>
      <vt:lpstr>PowerPoint Presentation</vt:lpstr>
      <vt:lpstr>PowerPoint Presentation</vt:lpstr>
      <vt:lpstr>PROJECT 3 - PRINTMAKING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 ART workshop</dc:title>
  <dc:creator>Tyler Fairchild</dc:creator>
  <cp:lastModifiedBy>Tyler Fairchild</cp:lastModifiedBy>
  <cp:revision>43</cp:revision>
  <cp:lastPrinted>2023-08-29T19:43:34Z</cp:lastPrinted>
  <dcterms:created xsi:type="dcterms:W3CDTF">2023-08-24T13:54:40Z</dcterms:created>
  <dcterms:modified xsi:type="dcterms:W3CDTF">2024-11-14T14:28:41Z</dcterms:modified>
</cp:coreProperties>
</file>