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61" r:id="rId3"/>
    <p:sldId id="268" r:id="rId4"/>
    <p:sldId id="262" r:id="rId5"/>
    <p:sldId id="272" r:id="rId6"/>
    <p:sldId id="259" r:id="rId7"/>
    <p:sldId id="274" r:id="rId8"/>
    <p:sldId id="300" r:id="rId9"/>
    <p:sldId id="299" r:id="rId10"/>
    <p:sldId id="295" r:id="rId11"/>
    <p:sldId id="296" r:id="rId12"/>
    <p:sldId id="297" r:id="rId13"/>
    <p:sldId id="298" r:id="rId14"/>
    <p:sldId id="294" r:id="rId15"/>
    <p:sldId id="304" r:id="rId16"/>
    <p:sldId id="303" r:id="rId17"/>
    <p:sldId id="291" r:id="rId18"/>
    <p:sldId id="290" r:id="rId19"/>
    <p:sldId id="305" r:id="rId20"/>
    <p:sldId id="289" r:id="rId21"/>
    <p:sldId id="280" r:id="rId22"/>
    <p:sldId id="279" r:id="rId23"/>
    <p:sldId id="282" r:id="rId24"/>
    <p:sldId id="281" r:id="rId25"/>
    <p:sldId id="286" r:id="rId26"/>
    <p:sldId id="278" r:id="rId27"/>
    <p:sldId id="287"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80"/>
    <a:srgbClr val="8A8A38"/>
    <a:srgbClr val="744051"/>
    <a:srgbClr val="B2B826"/>
    <a:srgbClr val="FFCC66"/>
    <a:srgbClr val="CD1622"/>
    <a:srgbClr val="80C3C7"/>
    <a:srgbClr val="CDA84F"/>
    <a:srgbClr val="E28E34"/>
    <a:srgbClr val="CF8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3:13:52.265"/>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9"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9" y="4983480"/>
            <a:ext cx="10515600" cy="1124712"/>
          </a:xfrm>
        </p:spPr>
        <p:txBody>
          <a:bodyPr>
            <a:normAutofit/>
          </a:bodyPr>
          <a:lstStyle>
            <a:lvl1pPr marL="0" indent="0" algn="l">
              <a:buNone/>
              <a:defRPr sz="28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4/8/2024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6013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2417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899"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199" y="365126"/>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976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2"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54084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9"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9" y="4983480"/>
            <a:ext cx="10515600" cy="1124712"/>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416362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1"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1"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8065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9" y="1938528"/>
            <a:ext cx="5157787"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9"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2" y="1938528"/>
            <a:ext cx="5183188"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2"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23591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5"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7"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4640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9493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90" y="457200"/>
            <a:ext cx="3932236"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1"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90" y="3977640"/>
            <a:ext cx="3932236"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95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9"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1" y="548640"/>
            <a:ext cx="6053328" cy="5431536"/>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9" y="3977640"/>
            <a:ext cx="3931920"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4/8/2024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3"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4849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4/8/2024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1892907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594" indent="-228594" algn="l" defTabSz="914378"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dmTSY-VozkA?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aeXT-G5FPYs?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exican Folk Art Stores Worth Visiting in the Riviera Maya | Loco Gringo">
            <a:extLst>
              <a:ext uri="{FF2B5EF4-FFF2-40B4-BE49-F238E27FC236}">
                <a16:creationId xmlns:a16="http://schemas.microsoft.com/office/drawing/2014/main" id="{F1BA22E1-F90B-8EC5-4661-8350436F35F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4F66FE-F09F-CC01-1DF4-3638F58FCBB9}"/>
              </a:ext>
            </a:extLst>
          </p:cNvPr>
          <p:cNvSpPr>
            <a:spLocks noGrp="1"/>
          </p:cNvSpPr>
          <p:nvPr>
            <p:ph type="ctrTitle"/>
          </p:nvPr>
        </p:nvSpPr>
        <p:spPr>
          <a:xfrm>
            <a:off x="1527048" y="1124712"/>
            <a:ext cx="9144000" cy="3063240"/>
          </a:xfrm>
        </p:spPr>
        <p:txBody>
          <a:bodyPr>
            <a:normAutofit/>
          </a:bodyPr>
          <a:lstStyle/>
          <a:p>
            <a:pPr algn="ctr"/>
            <a:r>
              <a:rPr lang="en-US" dirty="0"/>
              <a:t>unit 2, pt 1:</a:t>
            </a:r>
            <a:br>
              <a:rPr lang="en-US" dirty="0"/>
            </a:br>
            <a:r>
              <a:rPr lang="en-US" dirty="0"/>
              <a:t>Mexican Folk Art</a:t>
            </a:r>
          </a:p>
        </p:txBody>
      </p:sp>
      <p:sp>
        <p:nvSpPr>
          <p:cNvPr id="27"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4"/>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7"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6B4FE78-1AF4-BCE2-2ED0-E5D7D785BC39}"/>
              </a:ext>
            </a:extLst>
          </p:cNvPr>
          <p:cNvSpPr txBox="1">
            <a:spLocks/>
          </p:cNvSpPr>
          <p:nvPr/>
        </p:nvSpPr>
        <p:spPr>
          <a:xfrm>
            <a:off x="1527048" y="4678192"/>
            <a:ext cx="9144000" cy="154277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3200" dirty="0"/>
              <a:t>COLOR/SHAPE</a:t>
            </a:r>
            <a:endParaRPr lang="en-US" sz="3200" baseline="30000" dirty="0"/>
          </a:p>
        </p:txBody>
      </p:sp>
    </p:spTree>
    <p:extLst>
      <p:ext uri="{BB962C8B-B14F-4D97-AF65-F5344CB8AC3E}">
        <p14:creationId xmlns:p14="http://schemas.microsoft.com/office/powerpoint/2010/main" val="30507182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preview">
            <a:extLst>
              <a:ext uri="{FF2B5EF4-FFF2-40B4-BE49-F238E27FC236}">
                <a16:creationId xmlns:a16="http://schemas.microsoft.com/office/drawing/2014/main" id="{3242E11C-53B6-E961-052B-DEBC5EE1B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9092"/>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845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preview">
            <a:extLst>
              <a:ext uri="{FF2B5EF4-FFF2-40B4-BE49-F238E27FC236}">
                <a16:creationId xmlns:a16="http://schemas.microsoft.com/office/drawing/2014/main" id="{BA60A682-BD83-7688-D25D-4EC47A3103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61" r="1" b="22931"/>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mage preview">
            <a:extLst>
              <a:ext uri="{FF2B5EF4-FFF2-40B4-BE49-F238E27FC236}">
                <a16:creationId xmlns:a16="http://schemas.microsoft.com/office/drawing/2014/main" id="{3C6DB603-120F-1F08-0123-D0BA1429D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02" r="1" b="17290"/>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40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preview">
            <a:extLst>
              <a:ext uri="{FF2B5EF4-FFF2-40B4-BE49-F238E27FC236}">
                <a16:creationId xmlns:a16="http://schemas.microsoft.com/office/drawing/2014/main" id="{5917BD18-9800-FF5C-8217-7ACBED6DA1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00" r="1" b="23392"/>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71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5" name="Rectangle 2078">
            <a:extLst>
              <a:ext uri="{FF2B5EF4-FFF2-40B4-BE49-F238E27FC236}">
                <a16:creationId xmlns:a16="http://schemas.microsoft.com/office/drawing/2014/main" id="{711671EB-9B2E-4E39-94FF-2BA8B0B45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6" name="Freeform: Shape 2080">
            <a:extLst>
              <a:ext uri="{FF2B5EF4-FFF2-40B4-BE49-F238E27FC236}">
                <a16:creationId xmlns:a16="http://schemas.microsoft.com/office/drawing/2014/main" id="{22FC64A3-62BF-47FB-A545-7A43E3653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6"/>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rgbClr val="CF8C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D7BAA06A-43CD-93B2-2E9F-6CAF92F4E71A}"/>
              </a:ext>
            </a:extLst>
          </p:cNvPr>
          <p:cNvSpPr>
            <a:spLocks noGrp="1"/>
          </p:cNvSpPr>
          <p:nvPr>
            <p:ph type="title"/>
          </p:nvPr>
        </p:nvSpPr>
        <p:spPr>
          <a:xfrm rot="16200000">
            <a:off x="-878170" y="-13716"/>
            <a:ext cx="3419856" cy="1600200"/>
          </a:xfrm>
        </p:spPr>
        <p:txBody>
          <a:bodyPr anchor="ctr">
            <a:normAutofit/>
          </a:bodyPr>
          <a:lstStyle/>
          <a:p>
            <a:r>
              <a:rPr lang="en-US" sz="4800" b="1" dirty="0">
                <a:solidFill>
                  <a:schemeClr val="bg1"/>
                </a:solidFill>
              </a:rPr>
              <a:t>Sketchbook 8: </a:t>
            </a:r>
            <a:br>
              <a:rPr lang="en-US" sz="4800" b="1" dirty="0">
                <a:solidFill>
                  <a:schemeClr val="bg1"/>
                </a:solidFill>
              </a:rPr>
            </a:br>
            <a:r>
              <a:rPr lang="en-US" sz="4800" b="1" dirty="0">
                <a:solidFill>
                  <a:schemeClr val="bg1"/>
                </a:solidFill>
              </a:rPr>
              <a:t>COLOR</a:t>
            </a:r>
          </a:p>
        </p:txBody>
      </p:sp>
      <p:sp>
        <p:nvSpPr>
          <p:cNvPr id="2087" name="Rectangle 208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638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bg1"/>
          </a:solidFill>
          <a:ln w="34925">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D5A808A-58E7-DC5D-9FAD-E0D69F554E47}"/>
              </a:ext>
            </a:extLst>
          </p:cNvPr>
          <p:cNvSpPr>
            <a:spLocks noGrp="1"/>
          </p:cNvSpPr>
          <p:nvPr>
            <p:ph idx="1"/>
          </p:nvPr>
        </p:nvSpPr>
        <p:spPr>
          <a:xfrm>
            <a:off x="1857374" y="47624"/>
            <a:ext cx="6124575" cy="2562226"/>
          </a:xfrm>
          <a:solidFill>
            <a:srgbClr val="CF8C1F"/>
          </a:solidFill>
        </p:spPr>
        <p:txBody>
          <a:bodyPr anchor="ctr">
            <a:normAutofit fontScale="92500"/>
          </a:bodyPr>
          <a:lstStyle/>
          <a:p>
            <a:pPr marL="0" marR="0" lvl="0" indent="0">
              <a:lnSpc>
                <a:spcPct val="100000"/>
              </a:lnSpc>
              <a:spcBef>
                <a:spcPts val="0"/>
              </a:spcBef>
              <a:spcAft>
                <a:spcPts val="600"/>
              </a:spcAft>
              <a:buNone/>
            </a:pP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Color</a:t>
            </a:r>
            <a:r>
              <a:rPr lang="en-US" sz="18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 Element that is produced when light is reflected to the eye. It is defined by hue, saturation, brightness, and luminosity and can be used to convey mood.</a:t>
            </a:r>
          </a:p>
          <a:p>
            <a:pPr marL="0" marR="0" lvl="0" indent="0">
              <a:lnSpc>
                <a:spcPct val="100000"/>
              </a:lnSpc>
              <a:spcBef>
                <a:spcPts val="0"/>
              </a:spcBef>
              <a:spcAft>
                <a:spcPts val="600"/>
              </a:spcAft>
              <a:buNone/>
            </a:pPr>
            <a:endParaRPr lang="en-US" sz="18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600"/>
              </a:spcAft>
              <a:buNone/>
            </a:pP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Primary Colors </a:t>
            </a:r>
            <a:r>
              <a:rPr lang="en-US" sz="18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Colors from which all other colors are made.</a:t>
            </a:r>
          </a:p>
          <a:p>
            <a:pPr marL="0" marR="0" lvl="0" indent="0">
              <a:lnSpc>
                <a:spcPct val="100000"/>
              </a:lnSpc>
              <a:spcBef>
                <a:spcPts val="0"/>
              </a:spcBef>
              <a:spcAft>
                <a:spcPts val="600"/>
              </a:spcAft>
              <a:buNone/>
            </a:pPr>
            <a:r>
              <a:rPr lang="en-US" sz="18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r>
              <a:rPr lang="en-US" sz="1800" b="1" dirty="0">
                <a:solidFill>
                  <a:schemeClr val="accent4">
                    <a:lumMod val="75000"/>
                  </a:schemeClr>
                </a:solidFill>
                <a:effectLst/>
                <a:latin typeface="Abadi" panose="020B0604020104020204" pitchFamily="34" charset="0"/>
                <a:ea typeface="Calibri" panose="020F0502020204030204" pitchFamily="34" charset="0"/>
                <a:cs typeface="Times New Roman" panose="02020603050405020304" pitchFamily="18" charset="0"/>
              </a:rPr>
              <a:t>RED</a:t>
            </a: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rgbClr val="FFC000"/>
                </a:solidFill>
                <a:effectLst/>
                <a:latin typeface="Abadi" panose="020B0604020104020204" pitchFamily="34" charset="0"/>
                <a:ea typeface="Calibri" panose="020F0502020204030204" pitchFamily="34" charset="0"/>
                <a:cs typeface="Times New Roman" panose="02020603050405020304" pitchFamily="18" charset="0"/>
              </a:rPr>
              <a:t>YELLOW</a:t>
            </a: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rgbClr val="0070C0"/>
                </a:solidFill>
                <a:effectLst/>
                <a:latin typeface="Abadi" panose="020B0604020104020204" pitchFamily="34" charset="0"/>
                <a:ea typeface="Calibri" panose="020F0502020204030204" pitchFamily="34" charset="0"/>
                <a:cs typeface="Times New Roman" panose="02020603050405020304" pitchFamily="18" charset="0"/>
              </a:rPr>
              <a:t>BLUE</a:t>
            </a: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a:t>
            </a:r>
          </a:p>
          <a:p>
            <a:pPr marL="0" marR="0" lvl="0" indent="0">
              <a:lnSpc>
                <a:spcPct val="100000"/>
              </a:lnSpc>
              <a:spcBef>
                <a:spcPts val="0"/>
              </a:spcBef>
              <a:spcAft>
                <a:spcPts val="600"/>
              </a:spcAft>
              <a:buNone/>
            </a:pPr>
            <a:r>
              <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Secondary Colors </a:t>
            </a:r>
            <a:r>
              <a:rPr lang="en-US" sz="1800" dirty="0">
                <a:solidFill>
                  <a:schemeClr val="bg1"/>
                </a:solidFill>
                <a:effectLst/>
                <a:latin typeface="Abadi" panose="020B0604020104020204" pitchFamily="34" charset="0"/>
                <a:ea typeface="Calibri" panose="020F0502020204030204" pitchFamily="34" charset="0"/>
                <a:cs typeface="Times New Roman" panose="02020603050405020304" pitchFamily="18" charset="0"/>
              </a:rPr>
              <a:t>– Colors made from mixing two primary colors.     </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(ORANGE, </a:t>
            </a:r>
            <a:r>
              <a:rPr lang="en-US" sz="1800" b="1" dirty="0">
                <a:solidFill>
                  <a:schemeClr val="accent6">
                    <a:lumMod val="75000"/>
                  </a:schemeClr>
                </a:solidFill>
                <a:latin typeface="Abadi" panose="020B0604020104020204" pitchFamily="34" charset="0"/>
                <a:ea typeface="Calibri" panose="020F0502020204030204" pitchFamily="34" charset="0"/>
                <a:cs typeface="Times New Roman" panose="02020603050405020304" pitchFamily="18" charset="0"/>
              </a:rPr>
              <a:t>PURPLE</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accent3">
                    <a:lumMod val="75000"/>
                  </a:schemeClr>
                </a:solidFill>
                <a:latin typeface="Abadi" panose="020B0604020104020204" pitchFamily="34" charset="0"/>
                <a:ea typeface="Calibri" panose="020F0502020204030204" pitchFamily="34" charset="0"/>
                <a:cs typeface="Times New Roman" panose="02020603050405020304" pitchFamily="18" charset="0"/>
              </a:rPr>
              <a:t>GREEN</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a:t>
            </a:r>
            <a:endParaRPr lang="en-US" sz="1800" b="1" dirty="0">
              <a:solidFill>
                <a:schemeClr val="bg1"/>
              </a:solidFill>
              <a:effectLst/>
              <a:latin typeface="Abadi" panose="020B0604020104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3835BD5-33C0-1341-FB96-00B50690CCBC}"/>
              </a:ext>
            </a:extLst>
          </p:cNvPr>
          <p:cNvSpPr txBox="1"/>
          <p:nvPr/>
        </p:nvSpPr>
        <p:spPr>
          <a:xfrm>
            <a:off x="-3048" y="-12112"/>
            <a:ext cx="12198096" cy="846286"/>
          </a:xfrm>
          <a:prstGeom prst="rect">
            <a:avLst/>
          </a:prstGeom>
          <a:solidFill>
            <a:schemeClr val="bg1"/>
          </a:solidFill>
        </p:spPr>
        <p:txBody>
          <a:bodyPr wrap="square">
            <a:spAutoFit/>
          </a:bodyPr>
          <a:lstStyle/>
          <a:p>
            <a:pPr marL="0" marR="0" lvl="0" indent="0" algn="ctr">
              <a:lnSpc>
                <a:spcPct val="100000"/>
              </a:lnSpc>
              <a:spcBef>
                <a:spcPts val="0"/>
              </a:spcBef>
              <a:spcAft>
                <a:spcPts val="0"/>
              </a:spcAft>
              <a:buNone/>
            </a:pPr>
            <a:endParaRPr lang="en-US" dirty="0">
              <a:effectLst/>
              <a:latin typeface="Abadi" panose="020B0604020104020204" pitchFamily="34" charset="0"/>
              <a:ea typeface="Calibri" panose="020F0502020204030204" pitchFamily="34" charset="0"/>
              <a:cs typeface="Times New Roman" panose="02020603050405020304" pitchFamily="18" charset="0"/>
            </a:endParaRPr>
          </a:p>
        </p:txBody>
      </p:sp>
      <p:pic>
        <p:nvPicPr>
          <p:cNvPr id="9" name="Picture 8" descr="A book with a color wheel&#10;&#10;Description automatically generated with medium confidence">
            <a:extLst>
              <a:ext uri="{FF2B5EF4-FFF2-40B4-BE49-F238E27FC236}">
                <a16:creationId xmlns:a16="http://schemas.microsoft.com/office/drawing/2014/main" id="{8B305A28-9404-684F-5C3D-260FD002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26" y="3363353"/>
            <a:ext cx="4316754" cy="3237565"/>
          </a:xfrm>
          <a:prstGeom prst="rect">
            <a:avLst/>
          </a:prstGeom>
        </p:spPr>
      </p:pic>
      <p:sp>
        <p:nvSpPr>
          <p:cNvPr id="16" name="Content Placeholder 2">
            <a:extLst>
              <a:ext uri="{FF2B5EF4-FFF2-40B4-BE49-F238E27FC236}">
                <a16:creationId xmlns:a16="http://schemas.microsoft.com/office/drawing/2014/main" id="{21D106AB-1B5E-C8F4-13F3-9003DA64DFFC}"/>
              </a:ext>
            </a:extLst>
          </p:cNvPr>
          <p:cNvSpPr txBox="1">
            <a:spLocks/>
          </p:cNvSpPr>
          <p:nvPr/>
        </p:nvSpPr>
        <p:spPr>
          <a:xfrm>
            <a:off x="8087740" y="114300"/>
            <a:ext cx="4072603" cy="2272284"/>
          </a:xfrm>
          <a:prstGeom prst="rect">
            <a:avLst/>
          </a:prstGeom>
        </p:spPr>
        <p:txBody>
          <a:bodyPr vert="horz" lIns="91440" tIns="45720" rIns="91440" bIns="45720" rtlCol="0" anchor="ctr">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Complimentary Colors </a:t>
            </a:r>
            <a:r>
              <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rPr>
              <a:t>– Opposite colors on the color wheel.</a:t>
            </a:r>
          </a:p>
          <a:p>
            <a:pPr marL="0" indent="0">
              <a:lnSpc>
                <a:spcPct val="100000"/>
              </a:lnSpc>
              <a:spcBef>
                <a:spcPts val="0"/>
              </a:spcBef>
              <a:spcAft>
                <a:spcPts val="600"/>
              </a:spcAft>
              <a:buFont typeface="Arial" panose="020B0604020202020204" pitchFamily="34" charset="0"/>
              <a:buNone/>
            </a:pPr>
            <a:endPar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Warm Colors </a:t>
            </a:r>
            <a:r>
              <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ORANGE</a:t>
            </a:r>
            <a:r>
              <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accent4">
                    <a:lumMod val="75000"/>
                  </a:schemeClr>
                </a:solidFill>
                <a:latin typeface="Abadi" panose="020B0604020104020204" pitchFamily="34" charset="0"/>
                <a:ea typeface="Calibri" panose="020F0502020204030204" pitchFamily="34" charset="0"/>
                <a:cs typeface="Times New Roman" panose="02020603050405020304" pitchFamily="18" charset="0"/>
              </a:rPr>
              <a:t>RED</a:t>
            </a:r>
            <a:r>
              <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rgbClr val="FFC000"/>
                </a:solidFill>
                <a:latin typeface="Abadi" panose="020B0604020104020204" pitchFamily="34" charset="0"/>
                <a:ea typeface="Calibri" panose="020F0502020204030204" pitchFamily="34" charset="0"/>
                <a:cs typeface="Times New Roman" panose="02020603050405020304" pitchFamily="18" charset="0"/>
              </a:rPr>
              <a:t>YELLOW</a:t>
            </a:r>
          </a:p>
          <a:p>
            <a:pPr marL="0" indent="0">
              <a:lnSpc>
                <a:spcPct val="100000"/>
              </a:lnSpc>
              <a:spcBef>
                <a:spcPts val="0"/>
              </a:spcBef>
              <a:spcAft>
                <a:spcPts val="600"/>
              </a:spcAft>
              <a:buFont typeface="Arial" panose="020B0604020202020204" pitchFamily="34" charset="0"/>
              <a:buNone/>
            </a:pPr>
            <a:endPar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Font typeface="Arial" panose="020B0604020202020204" pitchFamily="34" charset="0"/>
              <a:buNone/>
            </a:pP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Cool colors </a:t>
            </a:r>
            <a:r>
              <a:rPr lang="en-US" sz="1800"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rgbClr val="0070C0"/>
                </a:solidFill>
                <a:latin typeface="Abadi" panose="020B0604020104020204" pitchFamily="34" charset="0"/>
                <a:ea typeface="Calibri" panose="020F0502020204030204" pitchFamily="34" charset="0"/>
                <a:cs typeface="Times New Roman" panose="02020603050405020304" pitchFamily="18" charset="0"/>
              </a:rPr>
              <a:t>BLUE</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accent3">
                    <a:lumMod val="75000"/>
                  </a:schemeClr>
                </a:solidFill>
                <a:latin typeface="Abadi" panose="020B0604020104020204" pitchFamily="34" charset="0"/>
                <a:ea typeface="Calibri" panose="020F0502020204030204" pitchFamily="34" charset="0"/>
                <a:cs typeface="Times New Roman" panose="02020603050405020304" pitchFamily="18" charset="0"/>
              </a:rPr>
              <a:t>GREEN</a:t>
            </a:r>
            <a:r>
              <a:rPr lang="en-US" sz="1800" b="1" dirty="0">
                <a:solidFill>
                  <a:schemeClr val="bg1"/>
                </a:solidFill>
                <a:latin typeface="Abadi" panose="020B0604020104020204" pitchFamily="34" charset="0"/>
                <a:ea typeface="Calibri" panose="020F0502020204030204" pitchFamily="34" charset="0"/>
                <a:cs typeface="Times New Roman" panose="02020603050405020304" pitchFamily="18" charset="0"/>
              </a:rPr>
              <a:t>, </a:t>
            </a:r>
            <a:r>
              <a:rPr lang="en-US" sz="1800" b="1" dirty="0">
                <a:solidFill>
                  <a:schemeClr val="accent6">
                    <a:lumMod val="75000"/>
                  </a:schemeClr>
                </a:solidFill>
                <a:latin typeface="Abadi" panose="020B0604020104020204" pitchFamily="34" charset="0"/>
                <a:ea typeface="Calibri" panose="020F0502020204030204" pitchFamily="34" charset="0"/>
                <a:cs typeface="Times New Roman" panose="02020603050405020304" pitchFamily="18" charset="0"/>
              </a:rPr>
              <a:t>PURPLE</a:t>
            </a:r>
          </a:p>
        </p:txBody>
      </p:sp>
      <p:sp>
        <p:nvSpPr>
          <p:cNvPr id="21" name="TextBox 20">
            <a:extLst>
              <a:ext uri="{FF2B5EF4-FFF2-40B4-BE49-F238E27FC236}">
                <a16:creationId xmlns:a16="http://schemas.microsoft.com/office/drawing/2014/main" id="{08837CB3-B6ED-CF92-5405-63349037A8FF}"/>
              </a:ext>
            </a:extLst>
          </p:cNvPr>
          <p:cNvSpPr txBox="1"/>
          <p:nvPr/>
        </p:nvSpPr>
        <p:spPr>
          <a:xfrm>
            <a:off x="899993" y="-12113"/>
            <a:ext cx="10939582" cy="646331"/>
          </a:xfrm>
          <a:prstGeom prst="rect">
            <a:avLst/>
          </a:prstGeom>
          <a:solidFill>
            <a:schemeClr val="bg1"/>
          </a:solidFill>
        </p:spPr>
        <p:txBody>
          <a:bodyPr wrap="square">
            <a:spAutoFit/>
          </a:bodyPr>
          <a:lstStyle/>
          <a:p>
            <a:pPr marL="0" marR="0" lvl="0" indent="0" algn="ctr">
              <a:lnSpc>
                <a:spcPct val="100000"/>
              </a:lnSpc>
              <a:spcBef>
                <a:spcPts val="0"/>
              </a:spcBef>
              <a:spcAft>
                <a:spcPts val="0"/>
              </a:spcAft>
              <a:buNone/>
            </a:pPr>
            <a:r>
              <a:rPr lang="en-US" dirty="0">
                <a:effectLst/>
                <a:latin typeface="Abadi" panose="020B0604020104020204" pitchFamily="34" charset="0"/>
                <a:ea typeface="Calibri" panose="020F0502020204030204" pitchFamily="34" charset="0"/>
                <a:cs typeface="Times New Roman" panose="02020603050405020304" pitchFamily="18" charset="0"/>
              </a:rPr>
              <a:t>Directions: In your sketchbook take the notes, </a:t>
            </a:r>
            <a:r>
              <a:rPr lang="en-US" b="1" u="sng" dirty="0">
                <a:effectLst/>
                <a:latin typeface="Abadi" panose="020B0604020104020204" pitchFamily="34" charset="0"/>
                <a:ea typeface="Calibri" panose="020F0502020204030204" pitchFamily="34" charset="0"/>
                <a:cs typeface="Times New Roman" panose="02020603050405020304" pitchFamily="18" charset="0"/>
              </a:rPr>
              <a:t>showing examples of each color.</a:t>
            </a:r>
            <a:r>
              <a:rPr lang="en-US" dirty="0">
                <a:effectLst/>
                <a:latin typeface="Abadi" panose="020B0604020104020204" pitchFamily="34" charset="0"/>
                <a:ea typeface="Calibri" panose="020F0502020204030204" pitchFamily="34" charset="0"/>
                <a:cs typeface="Times New Roman" panose="02020603050405020304" pitchFamily="18" charset="0"/>
              </a:rPr>
              <a:t> </a:t>
            </a:r>
          </a:p>
          <a:p>
            <a:pPr marL="0" marR="0" lvl="0" indent="0" algn="ctr">
              <a:lnSpc>
                <a:spcPct val="100000"/>
              </a:lnSpc>
              <a:spcBef>
                <a:spcPts val="0"/>
              </a:spcBef>
              <a:spcAft>
                <a:spcPts val="0"/>
              </a:spcAft>
              <a:buNone/>
            </a:pPr>
            <a:r>
              <a:rPr lang="en-US" dirty="0">
                <a:latin typeface="Abadi" panose="020B0604020104020204" pitchFamily="34" charset="0"/>
                <a:ea typeface="Calibri" panose="020F0502020204030204" pitchFamily="34" charset="0"/>
                <a:cs typeface="Times New Roman" panose="02020603050405020304" pitchFamily="18" charset="0"/>
              </a:rPr>
              <a:t>Then c</a:t>
            </a:r>
            <a:r>
              <a:rPr lang="en-US" dirty="0">
                <a:effectLst/>
                <a:latin typeface="Abadi" panose="020B0604020104020204" pitchFamily="34" charset="0"/>
                <a:ea typeface="Calibri" panose="020F0502020204030204" pitchFamily="34" charset="0"/>
                <a:cs typeface="Times New Roman" panose="02020603050405020304" pitchFamily="18" charset="0"/>
              </a:rPr>
              <a:t>reate and label a </a:t>
            </a:r>
            <a:r>
              <a:rPr lang="en-US" b="1" dirty="0">
                <a:effectLst/>
                <a:latin typeface="Abadi" panose="020B0604020104020204" pitchFamily="34" charset="0"/>
                <a:ea typeface="Calibri" panose="020F0502020204030204" pitchFamily="34" charset="0"/>
                <a:cs typeface="Times New Roman" panose="02020603050405020304" pitchFamily="18" charset="0"/>
              </a:rPr>
              <a:t>color wheel!</a:t>
            </a:r>
            <a:r>
              <a:rPr lang="en-US" dirty="0">
                <a:effectLst/>
                <a:latin typeface="Abadi" panose="020B0604020104020204" pitchFamily="34" charset="0"/>
                <a:ea typeface="Calibri" panose="020F0502020204030204" pitchFamily="34" charset="0"/>
                <a:cs typeface="Times New Roman" panose="02020603050405020304" pitchFamily="18" charset="0"/>
              </a:rPr>
              <a:t> </a:t>
            </a:r>
            <a:r>
              <a:rPr lang="en-US" dirty="0">
                <a:latin typeface="Abadi" panose="020B0604020104020204" pitchFamily="34" charset="0"/>
                <a:ea typeface="Calibri" panose="020F0502020204030204" pitchFamily="34" charset="0"/>
                <a:cs typeface="Times New Roman" panose="02020603050405020304" pitchFamily="18" charset="0"/>
              </a:rPr>
              <a:t>(It has 6 sections)</a:t>
            </a:r>
            <a:endParaRPr lang="en-US" dirty="0">
              <a:effectLst/>
              <a:latin typeface="Abadi" panose="020B0604020104020204" pitchFamily="34"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F50E27EC-D9B0-C039-C1DA-22DF2977A6C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186" t="2181" r="-2"/>
          <a:stretch/>
        </p:blipFill>
        <p:spPr>
          <a:xfrm>
            <a:off x="-3048" y="601119"/>
            <a:ext cx="12195048" cy="2665956"/>
          </a:xfrm>
          <a:prstGeom prst="rect">
            <a:avLst/>
          </a:prstGeom>
        </p:spPr>
      </p:pic>
      <p:pic>
        <p:nvPicPr>
          <p:cNvPr id="2052" name="Picture 4">
            <a:extLst>
              <a:ext uri="{FF2B5EF4-FFF2-40B4-BE49-F238E27FC236}">
                <a16:creationId xmlns:a16="http://schemas.microsoft.com/office/drawing/2014/main" id="{CC986B01-CBC1-5646-D0C7-06016D19F55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32220" y="3363352"/>
            <a:ext cx="4316754" cy="3237565"/>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F9A4E698-47DC-DBDE-0617-332E194054B6}"/>
              </a:ext>
            </a:extLst>
          </p:cNvPr>
          <p:cNvSpPr txBox="1">
            <a:spLocks/>
          </p:cNvSpPr>
          <p:nvPr/>
        </p:nvSpPr>
        <p:spPr>
          <a:xfrm rot="16200000">
            <a:off x="-636708" y="845092"/>
            <a:ext cx="3231562" cy="1517154"/>
          </a:xfrm>
          <a:custGeom>
            <a:avLst/>
            <a:gdLst>
              <a:gd name="connsiteX0" fmla="*/ 0 w 3231562"/>
              <a:gd name="connsiteY0" fmla="*/ 0 h 1517154"/>
              <a:gd name="connsiteX1" fmla="*/ 581681 w 3231562"/>
              <a:gd name="connsiteY1" fmla="*/ 0 h 1517154"/>
              <a:gd name="connsiteX2" fmla="*/ 1260309 w 3231562"/>
              <a:gd name="connsiteY2" fmla="*/ 0 h 1517154"/>
              <a:gd name="connsiteX3" fmla="*/ 1938937 w 3231562"/>
              <a:gd name="connsiteY3" fmla="*/ 0 h 1517154"/>
              <a:gd name="connsiteX4" fmla="*/ 2520618 w 3231562"/>
              <a:gd name="connsiteY4" fmla="*/ 0 h 1517154"/>
              <a:gd name="connsiteX5" fmla="*/ 3231562 w 3231562"/>
              <a:gd name="connsiteY5" fmla="*/ 0 h 1517154"/>
              <a:gd name="connsiteX6" fmla="*/ 3231562 w 3231562"/>
              <a:gd name="connsiteY6" fmla="*/ 536061 h 1517154"/>
              <a:gd name="connsiteX7" fmla="*/ 3231562 w 3231562"/>
              <a:gd name="connsiteY7" fmla="*/ 1026608 h 1517154"/>
              <a:gd name="connsiteX8" fmla="*/ 3231562 w 3231562"/>
              <a:gd name="connsiteY8" fmla="*/ 1517154 h 1517154"/>
              <a:gd name="connsiteX9" fmla="*/ 2520618 w 3231562"/>
              <a:gd name="connsiteY9" fmla="*/ 1517154 h 1517154"/>
              <a:gd name="connsiteX10" fmla="*/ 1971253 w 3231562"/>
              <a:gd name="connsiteY10" fmla="*/ 1517154 h 1517154"/>
              <a:gd name="connsiteX11" fmla="*/ 1389572 w 3231562"/>
              <a:gd name="connsiteY11" fmla="*/ 1517154 h 1517154"/>
              <a:gd name="connsiteX12" fmla="*/ 678628 w 3231562"/>
              <a:gd name="connsiteY12" fmla="*/ 1517154 h 1517154"/>
              <a:gd name="connsiteX13" fmla="*/ 0 w 3231562"/>
              <a:gd name="connsiteY13" fmla="*/ 1517154 h 1517154"/>
              <a:gd name="connsiteX14" fmla="*/ 0 w 3231562"/>
              <a:gd name="connsiteY14" fmla="*/ 981093 h 1517154"/>
              <a:gd name="connsiteX15" fmla="*/ 0 w 3231562"/>
              <a:gd name="connsiteY15" fmla="*/ 445032 h 1517154"/>
              <a:gd name="connsiteX16" fmla="*/ 0 w 3231562"/>
              <a:gd name="connsiteY16" fmla="*/ 0 h 151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1562" h="1517154" fill="none" extrusionOk="0">
                <a:moveTo>
                  <a:pt x="0" y="0"/>
                </a:moveTo>
                <a:cubicBezTo>
                  <a:pt x="181590" y="-16019"/>
                  <a:pt x="393583" y="-7151"/>
                  <a:pt x="581681" y="0"/>
                </a:cubicBezTo>
                <a:cubicBezTo>
                  <a:pt x="769779" y="7151"/>
                  <a:pt x="1059941" y="-21167"/>
                  <a:pt x="1260309" y="0"/>
                </a:cubicBezTo>
                <a:cubicBezTo>
                  <a:pt x="1460677" y="21167"/>
                  <a:pt x="1663857" y="-18877"/>
                  <a:pt x="1938937" y="0"/>
                </a:cubicBezTo>
                <a:cubicBezTo>
                  <a:pt x="2214017" y="18877"/>
                  <a:pt x="2399896" y="-5572"/>
                  <a:pt x="2520618" y="0"/>
                </a:cubicBezTo>
                <a:cubicBezTo>
                  <a:pt x="2641340" y="5572"/>
                  <a:pt x="2910591" y="27704"/>
                  <a:pt x="3231562" y="0"/>
                </a:cubicBezTo>
                <a:cubicBezTo>
                  <a:pt x="3225701" y="173053"/>
                  <a:pt x="3251474" y="384985"/>
                  <a:pt x="3231562" y="536061"/>
                </a:cubicBezTo>
                <a:cubicBezTo>
                  <a:pt x="3211650" y="687137"/>
                  <a:pt x="3227470" y="917605"/>
                  <a:pt x="3231562" y="1026608"/>
                </a:cubicBezTo>
                <a:cubicBezTo>
                  <a:pt x="3235654" y="1135611"/>
                  <a:pt x="3250023" y="1307179"/>
                  <a:pt x="3231562" y="1517154"/>
                </a:cubicBezTo>
                <a:cubicBezTo>
                  <a:pt x="2962896" y="1531448"/>
                  <a:pt x="2800456" y="1527254"/>
                  <a:pt x="2520618" y="1517154"/>
                </a:cubicBezTo>
                <a:cubicBezTo>
                  <a:pt x="2240780" y="1507054"/>
                  <a:pt x="2205734" y="1510269"/>
                  <a:pt x="1971253" y="1517154"/>
                </a:cubicBezTo>
                <a:cubicBezTo>
                  <a:pt x="1736772" y="1524039"/>
                  <a:pt x="1532113" y="1539730"/>
                  <a:pt x="1389572" y="1517154"/>
                </a:cubicBezTo>
                <a:cubicBezTo>
                  <a:pt x="1247031" y="1494578"/>
                  <a:pt x="1029846" y="1519856"/>
                  <a:pt x="678628" y="1517154"/>
                </a:cubicBezTo>
                <a:cubicBezTo>
                  <a:pt x="327410" y="1514452"/>
                  <a:pt x="298450" y="1545826"/>
                  <a:pt x="0" y="1517154"/>
                </a:cubicBezTo>
                <a:cubicBezTo>
                  <a:pt x="14138" y="1387160"/>
                  <a:pt x="6803" y="1220016"/>
                  <a:pt x="0" y="981093"/>
                </a:cubicBezTo>
                <a:cubicBezTo>
                  <a:pt x="-6803" y="742170"/>
                  <a:pt x="17976" y="676700"/>
                  <a:pt x="0" y="445032"/>
                </a:cubicBezTo>
                <a:cubicBezTo>
                  <a:pt x="-17976" y="213364"/>
                  <a:pt x="-19144" y="115516"/>
                  <a:pt x="0" y="0"/>
                </a:cubicBezTo>
                <a:close/>
              </a:path>
              <a:path w="3231562" h="1517154" stroke="0" extrusionOk="0">
                <a:moveTo>
                  <a:pt x="0" y="0"/>
                </a:moveTo>
                <a:cubicBezTo>
                  <a:pt x="235016" y="18203"/>
                  <a:pt x="469750" y="-11649"/>
                  <a:pt x="646312" y="0"/>
                </a:cubicBezTo>
                <a:cubicBezTo>
                  <a:pt x="822874" y="11649"/>
                  <a:pt x="1044495" y="7424"/>
                  <a:pt x="1260309" y="0"/>
                </a:cubicBezTo>
                <a:cubicBezTo>
                  <a:pt x="1476123" y="-7424"/>
                  <a:pt x="1641366" y="-29651"/>
                  <a:pt x="1874306" y="0"/>
                </a:cubicBezTo>
                <a:cubicBezTo>
                  <a:pt x="2107246" y="29651"/>
                  <a:pt x="2337302" y="-17971"/>
                  <a:pt x="2455987" y="0"/>
                </a:cubicBezTo>
                <a:cubicBezTo>
                  <a:pt x="2574672" y="17971"/>
                  <a:pt x="3059813" y="-21257"/>
                  <a:pt x="3231562" y="0"/>
                </a:cubicBezTo>
                <a:cubicBezTo>
                  <a:pt x="3246043" y="237564"/>
                  <a:pt x="3230921" y="394308"/>
                  <a:pt x="3231562" y="505718"/>
                </a:cubicBezTo>
                <a:cubicBezTo>
                  <a:pt x="3232203" y="617128"/>
                  <a:pt x="3255763" y="844799"/>
                  <a:pt x="3231562" y="1041779"/>
                </a:cubicBezTo>
                <a:cubicBezTo>
                  <a:pt x="3207361" y="1238759"/>
                  <a:pt x="3234443" y="1303752"/>
                  <a:pt x="3231562" y="1517154"/>
                </a:cubicBezTo>
                <a:cubicBezTo>
                  <a:pt x="2988503" y="1524116"/>
                  <a:pt x="2896399" y="1533724"/>
                  <a:pt x="2682196" y="1517154"/>
                </a:cubicBezTo>
                <a:cubicBezTo>
                  <a:pt x="2467993" y="1500584"/>
                  <a:pt x="2272519" y="1544342"/>
                  <a:pt x="2132831" y="1517154"/>
                </a:cubicBezTo>
                <a:cubicBezTo>
                  <a:pt x="1993143" y="1489966"/>
                  <a:pt x="1632311" y="1493698"/>
                  <a:pt x="1486519" y="1517154"/>
                </a:cubicBezTo>
                <a:cubicBezTo>
                  <a:pt x="1340727" y="1540610"/>
                  <a:pt x="946166" y="1542874"/>
                  <a:pt x="807891" y="1517154"/>
                </a:cubicBezTo>
                <a:cubicBezTo>
                  <a:pt x="669616" y="1491434"/>
                  <a:pt x="384494" y="1512744"/>
                  <a:pt x="0" y="1517154"/>
                </a:cubicBezTo>
                <a:cubicBezTo>
                  <a:pt x="-17236" y="1266031"/>
                  <a:pt x="-23710" y="1197372"/>
                  <a:pt x="0" y="1011436"/>
                </a:cubicBezTo>
                <a:cubicBezTo>
                  <a:pt x="23710" y="825500"/>
                  <a:pt x="15917" y="614708"/>
                  <a:pt x="0" y="505718"/>
                </a:cubicBezTo>
                <a:cubicBezTo>
                  <a:pt x="-15917" y="396728"/>
                  <a:pt x="-15604" y="131526"/>
                  <a:pt x="0" y="0"/>
                </a:cubicBezTo>
                <a:close/>
              </a:path>
            </a:pathLst>
          </a:custGeom>
          <a:solidFill>
            <a:schemeClr val="accent2">
              <a:lumMod val="75000"/>
            </a:schemeClr>
          </a:solidFill>
          <a:ln w="57150">
            <a:solidFill>
              <a:schemeClr val="bg1"/>
            </a:solidFill>
            <a:extLst>
              <a:ext uri="{C807C97D-BFC1-408E-A445-0C87EB9F89A2}">
                <ask:lineSketchStyleProps xmlns:ask="http://schemas.microsoft.com/office/drawing/2018/sketchyshapes" sd="3737337604">
                  <a:prstGeom prst="rect">
                    <a:avLst/>
                  </a:prstGeom>
                  <ask:type>
                    <ask:lineSketchFreehand/>
                  </ask:type>
                </ask:lineSketchStyleProps>
              </a:ext>
            </a:extLst>
          </a:ln>
        </p:spPr>
        <p:txBody>
          <a:bodyPr vert="horz" lIns="91440" tIns="45720" rIns="91440" bIns="45720" rtlCol="0" anchor="b">
            <a:normAutofit fontScale="92500" lnSpcReduction="10000"/>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pPr algn="ctr"/>
            <a:r>
              <a:rPr lang="en-US" b="1" dirty="0">
                <a:solidFill>
                  <a:schemeClr val="bg1"/>
                </a:solidFill>
              </a:rPr>
              <a:t>Sketchbook 8: </a:t>
            </a:r>
          </a:p>
          <a:p>
            <a:pPr algn="ctr"/>
            <a:r>
              <a:rPr lang="en-US" b="1" dirty="0">
                <a:solidFill>
                  <a:schemeClr val="bg1"/>
                </a:solidFill>
              </a:rPr>
              <a:t>color</a:t>
            </a:r>
          </a:p>
        </p:txBody>
      </p:sp>
      <p:sp>
        <p:nvSpPr>
          <p:cNvPr id="26" name="Title 1">
            <a:extLst>
              <a:ext uri="{FF2B5EF4-FFF2-40B4-BE49-F238E27FC236}">
                <a16:creationId xmlns:a16="http://schemas.microsoft.com/office/drawing/2014/main" id="{9D1A56E4-8B98-1474-D283-C528BFBFA950}"/>
              </a:ext>
            </a:extLst>
          </p:cNvPr>
          <p:cNvSpPr txBox="1">
            <a:spLocks/>
          </p:cNvSpPr>
          <p:nvPr/>
        </p:nvSpPr>
        <p:spPr>
          <a:xfrm rot="16200000">
            <a:off x="6851410" y="2099068"/>
            <a:ext cx="2195044" cy="45719"/>
          </a:xfrm>
          <a:custGeom>
            <a:avLst/>
            <a:gdLst>
              <a:gd name="connsiteX0" fmla="*/ 0 w 2195044"/>
              <a:gd name="connsiteY0" fmla="*/ 0 h 45719"/>
              <a:gd name="connsiteX1" fmla="*/ 592662 w 2195044"/>
              <a:gd name="connsiteY1" fmla="*/ 0 h 45719"/>
              <a:gd name="connsiteX2" fmla="*/ 1119472 w 2195044"/>
              <a:gd name="connsiteY2" fmla="*/ 0 h 45719"/>
              <a:gd name="connsiteX3" fmla="*/ 1624333 w 2195044"/>
              <a:gd name="connsiteY3" fmla="*/ 0 h 45719"/>
              <a:gd name="connsiteX4" fmla="*/ 2195044 w 2195044"/>
              <a:gd name="connsiteY4" fmla="*/ 0 h 45719"/>
              <a:gd name="connsiteX5" fmla="*/ 2195044 w 2195044"/>
              <a:gd name="connsiteY5" fmla="*/ 45719 h 45719"/>
              <a:gd name="connsiteX6" fmla="*/ 1646283 w 2195044"/>
              <a:gd name="connsiteY6" fmla="*/ 45719 h 45719"/>
              <a:gd name="connsiteX7" fmla="*/ 1097522 w 2195044"/>
              <a:gd name="connsiteY7" fmla="*/ 45719 h 45719"/>
              <a:gd name="connsiteX8" fmla="*/ 526811 w 2195044"/>
              <a:gd name="connsiteY8" fmla="*/ 45719 h 45719"/>
              <a:gd name="connsiteX9" fmla="*/ 0 w 2195044"/>
              <a:gd name="connsiteY9" fmla="*/ 45719 h 45719"/>
              <a:gd name="connsiteX10" fmla="*/ 0 w 2195044"/>
              <a:gd name="connsiteY10"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5044" h="45719" fill="none" extrusionOk="0">
                <a:moveTo>
                  <a:pt x="0" y="0"/>
                </a:moveTo>
                <a:cubicBezTo>
                  <a:pt x="280834" y="14492"/>
                  <a:pt x="366150" y="9395"/>
                  <a:pt x="592662" y="0"/>
                </a:cubicBezTo>
                <a:cubicBezTo>
                  <a:pt x="819174" y="-9395"/>
                  <a:pt x="982171" y="23166"/>
                  <a:pt x="1119472" y="0"/>
                </a:cubicBezTo>
                <a:cubicBezTo>
                  <a:pt x="1256773" y="-23166"/>
                  <a:pt x="1465817" y="5392"/>
                  <a:pt x="1624333" y="0"/>
                </a:cubicBezTo>
                <a:cubicBezTo>
                  <a:pt x="1782849" y="-5392"/>
                  <a:pt x="2008237" y="-2743"/>
                  <a:pt x="2195044" y="0"/>
                </a:cubicBezTo>
                <a:cubicBezTo>
                  <a:pt x="2195270" y="9433"/>
                  <a:pt x="2195465" y="30391"/>
                  <a:pt x="2195044" y="45719"/>
                </a:cubicBezTo>
                <a:cubicBezTo>
                  <a:pt x="2062003" y="29083"/>
                  <a:pt x="1807567" y="68541"/>
                  <a:pt x="1646283" y="45719"/>
                </a:cubicBezTo>
                <a:cubicBezTo>
                  <a:pt x="1484999" y="22897"/>
                  <a:pt x="1273199" y="30306"/>
                  <a:pt x="1097522" y="45719"/>
                </a:cubicBezTo>
                <a:cubicBezTo>
                  <a:pt x="921845" y="61132"/>
                  <a:pt x="766976" y="42433"/>
                  <a:pt x="526811" y="45719"/>
                </a:cubicBezTo>
                <a:cubicBezTo>
                  <a:pt x="286646" y="49005"/>
                  <a:pt x="105402" y="45891"/>
                  <a:pt x="0" y="45719"/>
                </a:cubicBezTo>
                <a:cubicBezTo>
                  <a:pt x="733" y="27889"/>
                  <a:pt x="1691" y="9357"/>
                  <a:pt x="0" y="0"/>
                </a:cubicBezTo>
                <a:close/>
              </a:path>
              <a:path w="2195044" h="45719" stroke="0" extrusionOk="0">
                <a:moveTo>
                  <a:pt x="0" y="0"/>
                </a:moveTo>
                <a:cubicBezTo>
                  <a:pt x="113799" y="9807"/>
                  <a:pt x="419891" y="-9467"/>
                  <a:pt x="548761" y="0"/>
                </a:cubicBezTo>
                <a:cubicBezTo>
                  <a:pt x="677631" y="9467"/>
                  <a:pt x="872206" y="18253"/>
                  <a:pt x="1075572" y="0"/>
                </a:cubicBezTo>
                <a:cubicBezTo>
                  <a:pt x="1278938" y="-18253"/>
                  <a:pt x="1366896" y="9368"/>
                  <a:pt x="1602382" y="0"/>
                </a:cubicBezTo>
                <a:cubicBezTo>
                  <a:pt x="1837868" y="-9368"/>
                  <a:pt x="1904038" y="24590"/>
                  <a:pt x="2195044" y="0"/>
                </a:cubicBezTo>
                <a:cubicBezTo>
                  <a:pt x="2196182" y="11081"/>
                  <a:pt x="2196429" y="31189"/>
                  <a:pt x="2195044" y="45719"/>
                </a:cubicBezTo>
                <a:cubicBezTo>
                  <a:pt x="1967962" y="67294"/>
                  <a:pt x="1868748" y="51825"/>
                  <a:pt x="1668233" y="45719"/>
                </a:cubicBezTo>
                <a:cubicBezTo>
                  <a:pt x="1467718" y="39613"/>
                  <a:pt x="1310527" y="42169"/>
                  <a:pt x="1185324" y="45719"/>
                </a:cubicBezTo>
                <a:cubicBezTo>
                  <a:pt x="1060121" y="49269"/>
                  <a:pt x="823000" y="37968"/>
                  <a:pt x="680464" y="45719"/>
                </a:cubicBezTo>
                <a:cubicBezTo>
                  <a:pt x="537928" y="53470"/>
                  <a:pt x="206256" y="67706"/>
                  <a:pt x="0" y="45719"/>
                </a:cubicBezTo>
                <a:cubicBezTo>
                  <a:pt x="-1903" y="28120"/>
                  <a:pt x="-625" y="15975"/>
                  <a:pt x="0" y="0"/>
                </a:cubicBezTo>
                <a:close/>
              </a:path>
            </a:pathLst>
          </a:custGeom>
          <a:solidFill>
            <a:schemeClr val="accent2">
              <a:lumMod val="75000"/>
            </a:schemeClr>
          </a:solidFill>
          <a:ln w="57150">
            <a:solidFill>
              <a:schemeClr val="bg1"/>
            </a:solidFill>
            <a:extLst>
              <a:ext uri="{C807C97D-BFC1-408E-A445-0C87EB9F89A2}">
                <ask:lineSketchStyleProps xmlns:ask="http://schemas.microsoft.com/office/drawing/2018/sketchyshapes" sd="3737337604">
                  <a:prstGeom prst="rect">
                    <a:avLst/>
                  </a:prstGeom>
                  <ask:type>
                    <ask:lineSketchFreehand/>
                  </ask:type>
                </ask:lineSketchStyleProps>
              </a:ext>
            </a:extLst>
          </a:ln>
        </p:spPr>
        <p:txBody>
          <a:bodyPr vert="horz" lIns="91440" tIns="45720" rIns="91440" bIns="45720" rtlCol="0" anchor="b">
            <a:normAutofit fontScale="25000" lnSpcReduction="20000"/>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pPr algn="ctr"/>
            <a:endParaRPr lang="en-US" b="1" dirty="0">
              <a:solidFill>
                <a:schemeClr val="bg1"/>
              </a:solidFill>
            </a:endParaRPr>
          </a:p>
        </p:txBody>
      </p:sp>
    </p:spTree>
    <p:extLst>
      <p:ext uri="{BB962C8B-B14F-4D97-AF65-F5344CB8AC3E}">
        <p14:creationId xmlns:p14="http://schemas.microsoft.com/office/powerpoint/2010/main" val="3082434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3" name="Rectangle 2092">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95" name="Rectangle 2094">
            <a:extLst>
              <a:ext uri="{FF2B5EF4-FFF2-40B4-BE49-F238E27FC236}">
                <a16:creationId xmlns:a16="http://schemas.microsoft.com/office/drawing/2014/main" id="{BC837BA4-BFAD-4515-B046-7A56254B7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92CFF-8C93-057F-1B4E-3C2EAB88EE3B}"/>
              </a:ext>
            </a:extLst>
          </p:cNvPr>
          <p:cNvSpPr>
            <a:spLocks noGrp="1"/>
          </p:cNvSpPr>
          <p:nvPr>
            <p:ph type="title"/>
          </p:nvPr>
        </p:nvSpPr>
        <p:spPr>
          <a:xfrm>
            <a:off x="838200" y="411392"/>
            <a:ext cx="10515600" cy="1733442"/>
          </a:xfrm>
        </p:spPr>
        <p:txBody>
          <a:bodyPr vert="horz" lIns="91440" tIns="45720" rIns="91440" bIns="45720" rtlCol="0" anchor="b">
            <a:normAutofit/>
          </a:bodyPr>
          <a:lstStyle/>
          <a:p>
            <a:pPr algn="ctr" defTabSz="914400"/>
            <a:r>
              <a:rPr lang="en-US" sz="6600"/>
              <a:t>Sketchbook: Mexican Folk Art</a:t>
            </a:r>
          </a:p>
        </p:txBody>
      </p:sp>
      <p:pic>
        <p:nvPicPr>
          <p:cNvPr id="7" name="Picture 4" descr="Kerri Ambrosino Art NEEDLEPOINT Mexican Folk Art Cats Flowers | Etsy">
            <a:extLst>
              <a:ext uri="{FF2B5EF4-FFF2-40B4-BE49-F238E27FC236}">
                <a16:creationId xmlns:a16="http://schemas.microsoft.com/office/drawing/2014/main" id="{D2C1B283-EF94-B6E4-E3A4-87256DA6B9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46" r="929" b="-3"/>
          <a:stretch/>
        </p:blipFill>
        <p:spPr bwMode="auto">
          <a:xfrm>
            <a:off x="337785" y="3206613"/>
            <a:ext cx="3647338" cy="2843211"/>
          </a:xfrm>
          <a:custGeom>
            <a:avLst/>
            <a:gdLst/>
            <a:ahLst/>
            <a:cxnLst/>
            <a:rect l="l" t="t" r="r" b="b"/>
            <a:pathLst>
              <a:path w="3647338" h="2843211">
                <a:moveTo>
                  <a:pt x="428543" y="64"/>
                </a:moveTo>
                <a:cubicBezTo>
                  <a:pt x="472405" y="-479"/>
                  <a:pt x="516245" y="2391"/>
                  <a:pt x="559861" y="10303"/>
                </a:cubicBezTo>
                <a:cubicBezTo>
                  <a:pt x="656469" y="27239"/>
                  <a:pt x="754605" y="31676"/>
                  <a:pt x="852186" y="23524"/>
                </a:cubicBezTo>
                <a:cubicBezTo>
                  <a:pt x="948437" y="16383"/>
                  <a:pt x="1044867" y="15900"/>
                  <a:pt x="1141385" y="17926"/>
                </a:cubicBezTo>
                <a:cubicBezTo>
                  <a:pt x="1228440" y="19760"/>
                  <a:pt x="1315584" y="19470"/>
                  <a:pt x="1402639" y="14259"/>
                </a:cubicBezTo>
                <a:cubicBezTo>
                  <a:pt x="1500407" y="8277"/>
                  <a:pt x="1598176" y="3163"/>
                  <a:pt x="1695857" y="15032"/>
                </a:cubicBezTo>
                <a:cubicBezTo>
                  <a:pt x="1780866" y="26456"/>
                  <a:pt x="1866447" y="32159"/>
                  <a:pt x="1952109" y="32110"/>
                </a:cubicBezTo>
                <a:cubicBezTo>
                  <a:pt x="2065682" y="30760"/>
                  <a:pt x="2178986" y="21208"/>
                  <a:pt x="2292381" y="15707"/>
                </a:cubicBezTo>
                <a:cubicBezTo>
                  <a:pt x="2447918" y="8181"/>
                  <a:pt x="2603544" y="1716"/>
                  <a:pt x="2759171" y="13295"/>
                </a:cubicBezTo>
                <a:cubicBezTo>
                  <a:pt x="2866762" y="21691"/>
                  <a:pt x="2974352" y="29410"/>
                  <a:pt x="3082389" y="22945"/>
                </a:cubicBezTo>
                <a:cubicBezTo>
                  <a:pt x="3158639" y="18409"/>
                  <a:pt x="3234980" y="11848"/>
                  <a:pt x="3311409" y="16190"/>
                </a:cubicBezTo>
                <a:lnTo>
                  <a:pt x="3407763" y="19547"/>
                </a:lnTo>
                <a:lnTo>
                  <a:pt x="3407763" y="19649"/>
                </a:lnTo>
                <a:lnTo>
                  <a:pt x="3418624" y="19925"/>
                </a:lnTo>
                <a:lnTo>
                  <a:pt x="3459279" y="21341"/>
                </a:lnTo>
                <a:lnTo>
                  <a:pt x="3476530" y="21054"/>
                </a:lnTo>
                <a:lnTo>
                  <a:pt x="3476530" y="20018"/>
                </a:lnTo>
                <a:lnTo>
                  <a:pt x="3592711" y="16105"/>
                </a:lnTo>
                <a:lnTo>
                  <a:pt x="3642505" y="16257"/>
                </a:lnTo>
                <a:lnTo>
                  <a:pt x="3645620" y="145834"/>
                </a:lnTo>
                <a:cubicBezTo>
                  <a:pt x="3652578" y="278781"/>
                  <a:pt x="3636699" y="410763"/>
                  <a:pt x="3628492" y="542939"/>
                </a:cubicBezTo>
                <a:cubicBezTo>
                  <a:pt x="3622675" y="652323"/>
                  <a:pt x="3623335" y="762007"/>
                  <a:pt x="3630454" y="871305"/>
                </a:cubicBezTo>
                <a:cubicBezTo>
                  <a:pt x="3640802" y="1052358"/>
                  <a:pt x="3642229" y="1233413"/>
                  <a:pt x="3636431" y="1414660"/>
                </a:cubicBezTo>
                <a:cubicBezTo>
                  <a:pt x="3633576" y="1504898"/>
                  <a:pt x="3634736" y="1595040"/>
                  <a:pt x="3638305" y="1685181"/>
                </a:cubicBezTo>
                <a:cubicBezTo>
                  <a:pt x="3646601" y="1891880"/>
                  <a:pt x="3637323" y="2098386"/>
                  <a:pt x="3634558" y="2304989"/>
                </a:cubicBezTo>
                <a:cubicBezTo>
                  <a:pt x="3633488" y="2383657"/>
                  <a:pt x="3633665" y="2462327"/>
                  <a:pt x="3637679" y="2540899"/>
                </a:cubicBezTo>
                <a:cubicBezTo>
                  <a:pt x="3642140" y="2629932"/>
                  <a:pt x="3643412" y="2718965"/>
                  <a:pt x="3642932" y="2807998"/>
                </a:cubicBezTo>
                <a:lnTo>
                  <a:pt x="3642429" y="2833561"/>
                </a:lnTo>
                <a:lnTo>
                  <a:pt x="3479541" y="2823563"/>
                </a:lnTo>
                <a:cubicBezTo>
                  <a:pt x="3423392" y="2822084"/>
                  <a:pt x="3367189" y="2822567"/>
                  <a:pt x="3311038" y="2825016"/>
                </a:cubicBezTo>
                <a:cubicBezTo>
                  <a:pt x="3197955" y="2830029"/>
                  <a:pt x="3084971" y="2843719"/>
                  <a:pt x="2971689" y="2832247"/>
                </a:cubicBezTo>
                <a:cubicBezTo>
                  <a:pt x="2776712" y="2812290"/>
                  <a:pt x="2582431" y="2833114"/>
                  <a:pt x="2387950" y="2839766"/>
                </a:cubicBezTo>
                <a:cubicBezTo>
                  <a:pt x="2237604" y="2845843"/>
                  <a:pt x="2086990" y="2841397"/>
                  <a:pt x="1937298" y="2826462"/>
                </a:cubicBezTo>
                <a:cubicBezTo>
                  <a:pt x="1790576" y="2811788"/>
                  <a:pt x="1642627" y="2813276"/>
                  <a:pt x="1496252" y="2830897"/>
                </a:cubicBezTo>
                <a:cubicBezTo>
                  <a:pt x="1430798" y="2836986"/>
                  <a:pt x="1364898" y="2837243"/>
                  <a:pt x="1299395" y="2831668"/>
                </a:cubicBezTo>
                <a:cubicBezTo>
                  <a:pt x="1195064" y="2824951"/>
                  <a:pt x="1090348" y="2826530"/>
                  <a:pt x="986285" y="2836392"/>
                </a:cubicBezTo>
                <a:cubicBezTo>
                  <a:pt x="849535" y="2849793"/>
                  <a:pt x="712390" y="2840152"/>
                  <a:pt x="575539" y="2835235"/>
                </a:cubicBezTo>
                <a:cubicBezTo>
                  <a:pt x="472556" y="2831571"/>
                  <a:pt x="369671" y="2829354"/>
                  <a:pt x="266688" y="2832825"/>
                </a:cubicBezTo>
                <a:lnTo>
                  <a:pt x="21931" y="2831582"/>
                </a:lnTo>
                <a:lnTo>
                  <a:pt x="23733" y="2711302"/>
                </a:lnTo>
                <a:cubicBezTo>
                  <a:pt x="25875" y="2563863"/>
                  <a:pt x="25875" y="2416521"/>
                  <a:pt x="9535" y="2269662"/>
                </a:cubicBezTo>
                <a:cubicBezTo>
                  <a:pt x="-1090" y="2175197"/>
                  <a:pt x="-5108" y="2079961"/>
                  <a:pt x="9535" y="1985688"/>
                </a:cubicBezTo>
                <a:cubicBezTo>
                  <a:pt x="25206" y="1881286"/>
                  <a:pt x="29312" y="1775231"/>
                  <a:pt x="21769" y="1669778"/>
                </a:cubicBezTo>
                <a:cubicBezTo>
                  <a:pt x="15160" y="1565759"/>
                  <a:pt x="14714" y="1461549"/>
                  <a:pt x="16589" y="1357243"/>
                </a:cubicBezTo>
                <a:cubicBezTo>
                  <a:pt x="18285" y="1263163"/>
                  <a:pt x="18018" y="1168988"/>
                  <a:pt x="13196" y="1074909"/>
                </a:cubicBezTo>
                <a:cubicBezTo>
                  <a:pt x="7660" y="969252"/>
                  <a:pt x="2928" y="863595"/>
                  <a:pt x="13911" y="758032"/>
                </a:cubicBezTo>
                <a:cubicBezTo>
                  <a:pt x="24482" y="666164"/>
                  <a:pt x="29758" y="573677"/>
                  <a:pt x="29714" y="481104"/>
                </a:cubicBezTo>
                <a:cubicBezTo>
                  <a:pt x="28464" y="358366"/>
                  <a:pt x="19625" y="235919"/>
                  <a:pt x="14536" y="113375"/>
                </a:cubicBezTo>
                <a:lnTo>
                  <a:pt x="12130" y="35023"/>
                </a:lnTo>
                <a:lnTo>
                  <a:pt x="16098" y="35138"/>
                </a:lnTo>
                <a:lnTo>
                  <a:pt x="84630" y="25473"/>
                </a:lnTo>
                <a:lnTo>
                  <a:pt x="92959" y="25464"/>
                </a:lnTo>
                <a:cubicBezTo>
                  <a:pt x="161085" y="23548"/>
                  <a:pt x="229143" y="19132"/>
                  <a:pt x="297090" y="10303"/>
                </a:cubicBezTo>
                <a:cubicBezTo>
                  <a:pt x="340796" y="4563"/>
                  <a:pt x="384681" y="607"/>
                  <a:pt x="428543" y="64"/>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Pin by Meredith's Many Interests on ART for the Elementary Classroom ...">
            <a:extLst>
              <a:ext uri="{FF2B5EF4-FFF2-40B4-BE49-F238E27FC236}">
                <a16:creationId xmlns:a16="http://schemas.microsoft.com/office/drawing/2014/main" id="{87F1FDD6-5AC4-47DE-5764-D81C1ED095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1" t="2306" r="4074" b="2306"/>
          <a:stretch/>
        </p:blipFill>
        <p:spPr bwMode="auto">
          <a:xfrm>
            <a:off x="4272331" y="3206613"/>
            <a:ext cx="3647338" cy="2843211"/>
          </a:xfrm>
          <a:custGeom>
            <a:avLst/>
            <a:gdLst/>
            <a:ahLst/>
            <a:cxnLst/>
            <a:rect l="l" t="t" r="r" b="b"/>
            <a:pathLst>
              <a:path w="3647338" h="2843211">
                <a:moveTo>
                  <a:pt x="428543" y="64"/>
                </a:moveTo>
                <a:cubicBezTo>
                  <a:pt x="472405" y="-479"/>
                  <a:pt x="516245" y="2391"/>
                  <a:pt x="559861" y="10303"/>
                </a:cubicBezTo>
                <a:cubicBezTo>
                  <a:pt x="656469" y="27239"/>
                  <a:pt x="754606" y="31676"/>
                  <a:pt x="852186" y="23524"/>
                </a:cubicBezTo>
                <a:cubicBezTo>
                  <a:pt x="948437" y="16383"/>
                  <a:pt x="1044867" y="15900"/>
                  <a:pt x="1141386" y="17926"/>
                </a:cubicBezTo>
                <a:cubicBezTo>
                  <a:pt x="1228440" y="19760"/>
                  <a:pt x="1315584" y="19470"/>
                  <a:pt x="1402639" y="14259"/>
                </a:cubicBezTo>
                <a:cubicBezTo>
                  <a:pt x="1500407" y="8277"/>
                  <a:pt x="1598176" y="3163"/>
                  <a:pt x="1695857" y="15032"/>
                </a:cubicBezTo>
                <a:cubicBezTo>
                  <a:pt x="1780866" y="26456"/>
                  <a:pt x="1866447" y="32159"/>
                  <a:pt x="1952109" y="32110"/>
                </a:cubicBezTo>
                <a:cubicBezTo>
                  <a:pt x="2065682" y="30760"/>
                  <a:pt x="2178986" y="21208"/>
                  <a:pt x="2292381" y="15707"/>
                </a:cubicBezTo>
                <a:cubicBezTo>
                  <a:pt x="2447918" y="8181"/>
                  <a:pt x="2603544" y="1716"/>
                  <a:pt x="2759171" y="13295"/>
                </a:cubicBezTo>
                <a:cubicBezTo>
                  <a:pt x="2866762" y="21691"/>
                  <a:pt x="2974352" y="29410"/>
                  <a:pt x="3082389" y="22945"/>
                </a:cubicBezTo>
                <a:cubicBezTo>
                  <a:pt x="3158639" y="18409"/>
                  <a:pt x="3234980" y="11848"/>
                  <a:pt x="3311409" y="16190"/>
                </a:cubicBezTo>
                <a:lnTo>
                  <a:pt x="3407763" y="19547"/>
                </a:lnTo>
                <a:lnTo>
                  <a:pt x="3407763" y="19649"/>
                </a:lnTo>
                <a:lnTo>
                  <a:pt x="3418624" y="19925"/>
                </a:lnTo>
                <a:lnTo>
                  <a:pt x="3459279" y="21341"/>
                </a:lnTo>
                <a:lnTo>
                  <a:pt x="3476530" y="21054"/>
                </a:lnTo>
                <a:lnTo>
                  <a:pt x="3476530" y="20018"/>
                </a:lnTo>
                <a:lnTo>
                  <a:pt x="3592711" y="16105"/>
                </a:lnTo>
                <a:lnTo>
                  <a:pt x="3642505" y="16257"/>
                </a:lnTo>
                <a:lnTo>
                  <a:pt x="3645620" y="145834"/>
                </a:lnTo>
                <a:cubicBezTo>
                  <a:pt x="3652578" y="278781"/>
                  <a:pt x="3636699" y="410763"/>
                  <a:pt x="3628492" y="542939"/>
                </a:cubicBezTo>
                <a:cubicBezTo>
                  <a:pt x="3622675" y="652323"/>
                  <a:pt x="3623335" y="762007"/>
                  <a:pt x="3630454" y="871305"/>
                </a:cubicBezTo>
                <a:cubicBezTo>
                  <a:pt x="3640802" y="1052358"/>
                  <a:pt x="3642229" y="1233413"/>
                  <a:pt x="3636431" y="1414660"/>
                </a:cubicBezTo>
                <a:cubicBezTo>
                  <a:pt x="3633576" y="1504898"/>
                  <a:pt x="3634736" y="1595040"/>
                  <a:pt x="3638305" y="1685181"/>
                </a:cubicBezTo>
                <a:cubicBezTo>
                  <a:pt x="3646601" y="1891880"/>
                  <a:pt x="3637323" y="2098386"/>
                  <a:pt x="3634558" y="2304989"/>
                </a:cubicBezTo>
                <a:cubicBezTo>
                  <a:pt x="3633488" y="2383657"/>
                  <a:pt x="3633665" y="2462327"/>
                  <a:pt x="3637679" y="2540899"/>
                </a:cubicBezTo>
                <a:cubicBezTo>
                  <a:pt x="3642140" y="2629932"/>
                  <a:pt x="3643412" y="2718965"/>
                  <a:pt x="3642932" y="2807998"/>
                </a:cubicBezTo>
                <a:lnTo>
                  <a:pt x="3642429" y="2833561"/>
                </a:lnTo>
                <a:lnTo>
                  <a:pt x="3479541" y="2823563"/>
                </a:lnTo>
                <a:cubicBezTo>
                  <a:pt x="3423392" y="2822084"/>
                  <a:pt x="3367189" y="2822567"/>
                  <a:pt x="3311038" y="2825016"/>
                </a:cubicBezTo>
                <a:cubicBezTo>
                  <a:pt x="3197955" y="2830029"/>
                  <a:pt x="3084971" y="2843719"/>
                  <a:pt x="2971689" y="2832247"/>
                </a:cubicBezTo>
                <a:cubicBezTo>
                  <a:pt x="2776712" y="2812290"/>
                  <a:pt x="2582431" y="2833114"/>
                  <a:pt x="2387950" y="2839766"/>
                </a:cubicBezTo>
                <a:cubicBezTo>
                  <a:pt x="2237604" y="2845843"/>
                  <a:pt x="2086990" y="2841397"/>
                  <a:pt x="1937298" y="2826462"/>
                </a:cubicBezTo>
                <a:cubicBezTo>
                  <a:pt x="1790576" y="2811788"/>
                  <a:pt x="1642627" y="2813276"/>
                  <a:pt x="1496252" y="2830897"/>
                </a:cubicBezTo>
                <a:cubicBezTo>
                  <a:pt x="1430798" y="2836986"/>
                  <a:pt x="1364898" y="2837243"/>
                  <a:pt x="1299395" y="2831668"/>
                </a:cubicBezTo>
                <a:cubicBezTo>
                  <a:pt x="1195064" y="2824951"/>
                  <a:pt x="1090348" y="2826530"/>
                  <a:pt x="986285" y="2836392"/>
                </a:cubicBezTo>
                <a:cubicBezTo>
                  <a:pt x="849535" y="2849793"/>
                  <a:pt x="712390" y="2840152"/>
                  <a:pt x="575540" y="2835235"/>
                </a:cubicBezTo>
                <a:cubicBezTo>
                  <a:pt x="472556" y="2831571"/>
                  <a:pt x="369671" y="2829354"/>
                  <a:pt x="266689" y="2832825"/>
                </a:cubicBezTo>
                <a:lnTo>
                  <a:pt x="21931" y="2831582"/>
                </a:lnTo>
                <a:lnTo>
                  <a:pt x="23733" y="2711302"/>
                </a:lnTo>
                <a:cubicBezTo>
                  <a:pt x="25875" y="2563863"/>
                  <a:pt x="25875" y="2416521"/>
                  <a:pt x="9535" y="2269662"/>
                </a:cubicBezTo>
                <a:cubicBezTo>
                  <a:pt x="-1089" y="2175197"/>
                  <a:pt x="-5108" y="2079961"/>
                  <a:pt x="9535" y="1985688"/>
                </a:cubicBezTo>
                <a:cubicBezTo>
                  <a:pt x="25206" y="1881286"/>
                  <a:pt x="29312" y="1775231"/>
                  <a:pt x="21769" y="1669778"/>
                </a:cubicBezTo>
                <a:cubicBezTo>
                  <a:pt x="15161" y="1565759"/>
                  <a:pt x="14715" y="1461549"/>
                  <a:pt x="16589" y="1357243"/>
                </a:cubicBezTo>
                <a:cubicBezTo>
                  <a:pt x="18286" y="1263163"/>
                  <a:pt x="18018" y="1168988"/>
                  <a:pt x="13196" y="1074909"/>
                </a:cubicBezTo>
                <a:cubicBezTo>
                  <a:pt x="7660" y="969252"/>
                  <a:pt x="2928" y="863595"/>
                  <a:pt x="13911" y="758032"/>
                </a:cubicBezTo>
                <a:cubicBezTo>
                  <a:pt x="24482" y="666164"/>
                  <a:pt x="29759" y="573677"/>
                  <a:pt x="29714" y="481104"/>
                </a:cubicBezTo>
                <a:cubicBezTo>
                  <a:pt x="28464" y="358366"/>
                  <a:pt x="19625" y="235919"/>
                  <a:pt x="14536" y="113375"/>
                </a:cubicBezTo>
                <a:lnTo>
                  <a:pt x="12130" y="35023"/>
                </a:lnTo>
                <a:lnTo>
                  <a:pt x="16098" y="35138"/>
                </a:lnTo>
                <a:lnTo>
                  <a:pt x="84630" y="25473"/>
                </a:lnTo>
                <a:lnTo>
                  <a:pt x="92959" y="25464"/>
                </a:lnTo>
                <a:cubicBezTo>
                  <a:pt x="161085" y="23548"/>
                  <a:pt x="229143" y="19132"/>
                  <a:pt x="297090" y="10303"/>
                </a:cubicBezTo>
                <a:cubicBezTo>
                  <a:pt x="340797" y="4563"/>
                  <a:pt x="384681" y="607"/>
                  <a:pt x="428543" y="64"/>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exican Folk Art Stores Worth Visiting in the Riviera Maya | Loco Gringo">
            <a:extLst>
              <a:ext uri="{FF2B5EF4-FFF2-40B4-BE49-F238E27FC236}">
                <a16:creationId xmlns:a16="http://schemas.microsoft.com/office/drawing/2014/main" id="{12E42A97-A4CA-FBD3-8477-199E08FD57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19" r="11959" b="3"/>
          <a:stretch/>
        </p:blipFill>
        <p:spPr bwMode="auto">
          <a:xfrm>
            <a:off x="8206877" y="3206612"/>
            <a:ext cx="3647338" cy="2843211"/>
          </a:xfrm>
          <a:custGeom>
            <a:avLst/>
            <a:gdLst/>
            <a:ahLst/>
            <a:cxnLst/>
            <a:rect l="l" t="t" r="r" b="b"/>
            <a:pathLst>
              <a:path w="3647338" h="2843211">
                <a:moveTo>
                  <a:pt x="428543" y="64"/>
                </a:moveTo>
                <a:cubicBezTo>
                  <a:pt x="472405" y="-479"/>
                  <a:pt x="516245" y="2391"/>
                  <a:pt x="559861" y="10303"/>
                </a:cubicBezTo>
                <a:cubicBezTo>
                  <a:pt x="656469" y="27239"/>
                  <a:pt x="754605" y="31676"/>
                  <a:pt x="852185" y="23524"/>
                </a:cubicBezTo>
                <a:cubicBezTo>
                  <a:pt x="948437" y="16383"/>
                  <a:pt x="1044867" y="15900"/>
                  <a:pt x="1141385" y="17926"/>
                </a:cubicBezTo>
                <a:cubicBezTo>
                  <a:pt x="1228440" y="19760"/>
                  <a:pt x="1315584" y="19470"/>
                  <a:pt x="1402639" y="14259"/>
                </a:cubicBezTo>
                <a:cubicBezTo>
                  <a:pt x="1500407" y="8277"/>
                  <a:pt x="1598176" y="3163"/>
                  <a:pt x="1695856" y="15032"/>
                </a:cubicBezTo>
                <a:cubicBezTo>
                  <a:pt x="1780866" y="26456"/>
                  <a:pt x="1866447" y="32159"/>
                  <a:pt x="1952108" y="32110"/>
                </a:cubicBezTo>
                <a:cubicBezTo>
                  <a:pt x="2065681" y="30760"/>
                  <a:pt x="2178985" y="21208"/>
                  <a:pt x="2292381" y="15707"/>
                </a:cubicBezTo>
                <a:cubicBezTo>
                  <a:pt x="2447918" y="8181"/>
                  <a:pt x="2603544" y="1716"/>
                  <a:pt x="2759171" y="13295"/>
                </a:cubicBezTo>
                <a:cubicBezTo>
                  <a:pt x="2866761" y="21691"/>
                  <a:pt x="2974352" y="29410"/>
                  <a:pt x="3082389" y="22945"/>
                </a:cubicBezTo>
                <a:cubicBezTo>
                  <a:pt x="3158639" y="18409"/>
                  <a:pt x="3234980" y="11848"/>
                  <a:pt x="3311409" y="16190"/>
                </a:cubicBezTo>
                <a:lnTo>
                  <a:pt x="3407763" y="19547"/>
                </a:lnTo>
                <a:lnTo>
                  <a:pt x="3407763" y="19649"/>
                </a:lnTo>
                <a:lnTo>
                  <a:pt x="3418624" y="19925"/>
                </a:lnTo>
                <a:lnTo>
                  <a:pt x="3459279" y="21341"/>
                </a:lnTo>
                <a:lnTo>
                  <a:pt x="3476529" y="21054"/>
                </a:lnTo>
                <a:lnTo>
                  <a:pt x="3476529" y="20018"/>
                </a:lnTo>
                <a:lnTo>
                  <a:pt x="3592711" y="16105"/>
                </a:lnTo>
                <a:lnTo>
                  <a:pt x="3642505" y="16257"/>
                </a:lnTo>
                <a:lnTo>
                  <a:pt x="3645619" y="145834"/>
                </a:lnTo>
                <a:cubicBezTo>
                  <a:pt x="3652578" y="278781"/>
                  <a:pt x="3636699" y="410763"/>
                  <a:pt x="3628492" y="542939"/>
                </a:cubicBezTo>
                <a:cubicBezTo>
                  <a:pt x="3622675" y="652323"/>
                  <a:pt x="3623335" y="762007"/>
                  <a:pt x="3630454" y="871305"/>
                </a:cubicBezTo>
                <a:cubicBezTo>
                  <a:pt x="3640802" y="1052358"/>
                  <a:pt x="3642229" y="1233413"/>
                  <a:pt x="3636431" y="1414660"/>
                </a:cubicBezTo>
                <a:cubicBezTo>
                  <a:pt x="3633576" y="1504898"/>
                  <a:pt x="3634736" y="1595040"/>
                  <a:pt x="3638305" y="1685181"/>
                </a:cubicBezTo>
                <a:cubicBezTo>
                  <a:pt x="3646601" y="1891880"/>
                  <a:pt x="3637323" y="2098386"/>
                  <a:pt x="3634558" y="2304989"/>
                </a:cubicBezTo>
                <a:cubicBezTo>
                  <a:pt x="3633488" y="2383657"/>
                  <a:pt x="3633665" y="2462327"/>
                  <a:pt x="3637679" y="2540899"/>
                </a:cubicBezTo>
                <a:cubicBezTo>
                  <a:pt x="3642140" y="2629932"/>
                  <a:pt x="3643411" y="2718965"/>
                  <a:pt x="3642931" y="2807998"/>
                </a:cubicBezTo>
                <a:lnTo>
                  <a:pt x="3642429" y="2833561"/>
                </a:lnTo>
                <a:lnTo>
                  <a:pt x="3479541" y="2823563"/>
                </a:lnTo>
                <a:cubicBezTo>
                  <a:pt x="3423391" y="2822084"/>
                  <a:pt x="3367189" y="2822567"/>
                  <a:pt x="3311038" y="2825016"/>
                </a:cubicBezTo>
                <a:cubicBezTo>
                  <a:pt x="3197955" y="2830029"/>
                  <a:pt x="3084971" y="2843719"/>
                  <a:pt x="2971689" y="2832247"/>
                </a:cubicBezTo>
                <a:cubicBezTo>
                  <a:pt x="2776712" y="2812290"/>
                  <a:pt x="2582431" y="2833114"/>
                  <a:pt x="2387950" y="2839766"/>
                </a:cubicBezTo>
                <a:cubicBezTo>
                  <a:pt x="2237604" y="2845843"/>
                  <a:pt x="2086990" y="2841397"/>
                  <a:pt x="1937298" y="2826462"/>
                </a:cubicBezTo>
                <a:cubicBezTo>
                  <a:pt x="1790576" y="2811788"/>
                  <a:pt x="1642627" y="2813276"/>
                  <a:pt x="1496252" y="2830897"/>
                </a:cubicBezTo>
                <a:cubicBezTo>
                  <a:pt x="1430797" y="2836986"/>
                  <a:pt x="1364897" y="2837243"/>
                  <a:pt x="1299395" y="2831668"/>
                </a:cubicBezTo>
                <a:cubicBezTo>
                  <a:pt x="1195064" y="2824951"/>
                  <a:pt x="1090348" y="2826530"/>
                  <a:pt x="986285" y="2836392"/>
                </a:cubicBezTo>
                <a:cubicBezTo>
                  <a:pt x="849535" y="2849793"/>
                  <a:pt x="712390" y="2840152"/>
                  <a:pt x="575539" y="2835235"/>
                </a:cubicBezTo>
                <a:cubicBezTo>
                  <a:pt x="472556" y="2831571"/>
                  <a:pt x="369671" y="2829354"/>
                  <a:pt x="266688" y="2832825"/>
                </a:cubicBezTo>
                <a:lnTo>
                  <a:pt x="21931" y="2831582"/>
                </a:lnTo>
                <a:lnTo>
                  <a:pt x="23733" y="2711302"/>
                </a:lnTo>
                <a:cubicBezTo>
                  <a:pt x="25875" y="2563863"/>
                  <a:pt x="25875" y="2416521"/>
                  <a:pt x="9535" y="2269662"/>
                </a:cubicBezTo>
                <a:cubicBezTo>
                  <a:pt x="-1089" y="2175197"/>
                  <a:pt x="-5108" y="2079961"/>
                  <a:pt x="9535" y="1985688"/>
                </a:cubicBezTo>
                <a:cubicBezTo>
                  <a:pt x="25206" y="1881286"/>
                  <a:pt x="29312" y="1775231"/>
                  <a:pt x="21769" y="1669778"/>
                </a:cubicBezTo>
                <a:cubicBezTo>
                  <a:pt x="15161" y="1565759"/>
                  <a:pt x="14715" y="1461549"/>
                  <a:pt x="16589" y="1357243"/>
                </a:cubicBezTo>
                <a:cubicBezTo>
                  <a:pt x="18286" y="1263163"/>
                  <a:pt x="18018" y="1168988"/>
                  <a:pt x="13196" y="1074909"/>
                </a:cubicBezTo>
                <a:cubicBezTo>
                  <a:pt x="7660" y="969252"/>
                  <a:pt x="2928" y="863595"/>
                  <a:pt x="13911" y="758032"/>
                </a:cubicBezTo>
                <a:cubicBezTo>
                  <a:pt x="24482" y="666164"/>
                  <a:pt x="29759" y="573677"/>
                  <a:pt x="29714" y="481104"/>
                </a:cubicBezTo>
                <a:cubicBezTo>
                  <a:pt x="28464" y="358366"/>
                  <a:pt x="19625" y="235919"/>
                  <a:pt x="14536" y="113375"/>
                </a:cubicBezTo>
                <a:lnTo>
                  <a:pt x="12130" y="35023"/>
                </a:lnTo>
                <a:lnTo>
                  <a:pt x="16098" y="35138"/>
                </a:lnTo>
                <a:lnTo>
                  <a:pt x="84630" y="25473"/>
                </a:lnTo>
                <a:lnTo>
                  <a:pt x="92959" y="25464"/>
                </a:lnTo>
                <a:cubicBezTo>
                  <a:pt x="161085" y="23548"/>
                  <a:pt x="229143" y="19132"/>
                  <a:pt x="297090" y="10303"/>
                </a:cubicBezTo>
                <a:cubicBezTo>
                  <a:pt x="340796" y="4563"/>
                  <a:pt x="384681" y="607"/>
                  <a:pt x="428543" y="6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439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DB62A3-8BAD-CF6C-0DC3-82261A8B1833}"/>
              </a:ext>
            </a:extLst>
          </p:cNvPr>
          <p:cNvSpPr txBox="1"/>
          <p:nvPr/>
        </p:nvSpPr>
        <p:spPr>
          <a:xfrm>
            <a:off x="336148" y="267812"/>
            <a:ext cx="11519704" cy="6304438"/>
          </a:xfrm>
          <a:custGeom>
            <a:avLst/>
            <a:gdLst>
              <a:gd name="connsiteX0" fmla="*/ 0 w 11519704"/>
              <a:gd name="connsiteY0" fmla="*/ 0 h 6304438"/>
              <a:gd name="connsiteX1" fmla="*/ 792827 w 11519704"/>
              <a:gd name="connsiteY1" fmla="*/ 0 h 6304438"/>
              <a:gd name="connsiteX2" fmla="*/ 1700850 w 11519704"/>
              <a:gd name="connsiteY2" fmla="*/ 0 h 6304438"/>
              <a:gd name="connsiteX3" fmla="*/ 2378480 w 11519704"/>
              <a:gd name="connsiteY3" fmla="*/ 0 h 6304438"/>
              <a:gd name="connsiteX4" fmla="*/ 2825716 w 11519704"/>
              <a:gd name="connsiteY4" fmla="*/ 0 h 6304438"/>
              <a:gd name="connsiteX5" fmla="*/ 3388148 w 11519704"/>
              <a:gd name="connsiteY5" fmla="*/ 0 h 6304438"/>
              <a:gd name="connsiteX6" fmla="*/ 4296172 w 11519704"/>
              <a:gd name="connsiteY6" fmla="*/ 0 h 6304438"/>
              <a:gd name="connsiteX7" fmla="*/ 5204196 w 11519704"/>
              <a:gd name="connsiteY7" fmla="*/ 0 h 6304438"/>
              <a:gd name="connsiteX8" fmla="*/ 5651431 w 11519704"/>
              <a:gd name="connsiteY8" fmla="*/ 0 h 6304438"/>
              <a:gd name="connsiteX9" fmla="*/ 5983470 w 11519704"/>
              <a:gd name="connsiteY9" fmla="*/ 0 h 6304438"/>
              <a:gd name="connsiteX10" fmla="*/ 6545902 w 11519704"/>
              <a:gd name="connsiteY10" fmla="*/ 0 h 6304438"/>
              <a:gd name="connsiteX11" fmla="*/ 7338729 w 11519704"/>
              <a:gd name="connsiteY11" fmla="*/ 0 h 6304438"/>
              <a:gd name="connsiteX12" fmla="*/ 8131556 w 11519704"/>
              <a:gd name="connsiteY12" fmla="*/ 0 h 6304438"/>
              <a:gd name="connsiteX13" fmla="*/ 8463594 w 11519704"/>
              <a:gd name="connsiteY13" fmla="*/ 0 h 6304438"/>
              <a:gd name="connsiteX14" fmla="*/ 9026027 w 11519704"/>
              <a:gd name="connsiteY14" fmla="*/ 0 h 6304438"/>
              <a:gd name="connsiteX15" fmla="*/ 9818854 w 11519704"/>
              <a:gd name="connsiteY15" fmla="*/ 0 h 6304438"/>
              <a:gd name="connsiteX16" fmla="*/ 10611680 w 11519704"/>
              <a:gd name="connsiteY16" fmla="*/ 0 h 6304438"/>
              <a:gd name="connsiteX17" fmla="*/ 11519704 w 11519704"/>
              <a:gd name="connsiteY17" fmla="*/ 0 h 6304438"/>
              <a:gd name="connsiteX18" fmla="*/ 11519704 w 11519704"/>
              <a:gd name="connsiteY18" fmla="*/ 756533 h 6304438"/>
              <a:gd name="connsiteX19" fmla="*/ 11519704 w 11519704"/>
              <a:gd name="connsiteY19" fmla="*/ 1450021 h 6304438"/>
              <a:gd name="connsiteX20" fmla="*/ 11519704 w 11519704"/>
              <a:gd name="connsiteY20" fmla="*/ 2080465 h 6304438"/>
              <a:gd name="connsiteX21" fmla="*/ 11519704 w 11519704"/>
              <a:gd name="connsiteY21" fmla="*/ 2710908 h 6304438"/>
              <a:gd name="connsiteX22" fmla="*/ 11519704 w 11519704"/>
              <a:gd name="connsiteY22" fmla="*/ 3278308 h 6304438"/>
              <a:gd name="connsiteX23" fmla="*/ 11519704 w 11519704"/>
              <a:gd name="connsiteY23" fmla="*/ 3971796 h 6304438"/>
              <a:gd name="connsiteX24" fmla="*/ 11519704 w 11519704"/>
              <a:gd name="connsiteY24" fmla="*/ 4728329 h 6304438"/>
              <a:gd name="connsiteX25" fmla="*/ 11519704 w 11519704"/>
              <a:gd name="connsiteY25" fmla="*/ 5169639 h 6304438"/>
              <a:gd name="connsiteX26" fmla="*/ 11519704 w 11519704"/>
              <a:gd name="connsiteY26" fmla="*/ 6304438 h 6304438"/>
              <a:gd name="connsiteX27" fmla="*/ 11187665 w 11519704"/>
              <a:gd name="connsiteY27" fmla="*/ 6304438 h 6304438"/>
              <a:gd name="connsiteX28" fmla="*/ 10740430 w 11519704"/>
              <a:gd name="connsiteY28" fmla="*/ 6304438 h 6304438"/>
              <a:gd name="connsiteX29" fmla="*/ 9832406 w 11519704"/>
              <a:gd name="connsiteY29" fmla="*/ 6304438 h 6304438"/>
              <a:gd name="connsiteX30" fmla="*/ 9500368 w 11519704"/>
              <a:gd name="connsiteY30" fmla="*/ 6304438 h 6304438"/>
              <a:gd name="connsiteX31" fmla="*/ 8822738 w 11519704"/>
              <a:gd name="connsiteY31" fmla="*/ 6304438 h 6304438"/>
              <a:gd name="connsiteX32" fmla="*/ 8490699 w 11519704"/>
              <a:gd name="connsiteY32" fmla="*/ 6304438 h 6304438"/>
              <a:gd name="connsiteX33" fmla="*/ 8158661 w 11519704"/>
              <a:gd name="connsiteY33" fmla="*/ 6304438 h 6304438"/>
              <a:gd name="connsiteX34" fmla="*/ 7826622 w 11519704"/>
              <a:gd name="connsiteY34" fmla="*/ 6304438 h 6304438"/>
              <a:gd name="connsiteX35" fmla="*/ 7379387 w 11519704"/>
              <a:gd name="connsiteY35" fmla="*/ 6304438 h 6304438"/>
              <a:gd name="connsiteX36" fmla="*/ 6816954 w 11519704"/>
              <a:gd name="connsiteY36" fmla="*/ 6304438 h 6304438"/>
              <a:gd name="connsiteX37" fmla="*/ 6369719 w 11519704"/>
              <a:gd name="connsiteY37" fmla="*/ 6304438 h 6304438"/>
              <a:gd name="connsiteX38" fmla="*/ 5692089 w 11519704"/>
              <a:gd name="connsiteY38" fmla="*/ 6304438 h 6304438"/>
              <a:gd name="connsiteX39" fmla="*/ 5360051 w 11519704"/>
              <a:gd name="connsiteY39" fmla="*/ 6304438 h 6304438"/>
              <a:gd name="connsiteX40" fmla="*/ 4567224 w 11519704"/>
              <a:gd name="connsiteY40" fmla="*/ 6304438 h 6304438"/>
              <a:gd name="connsiteX41" fmla="*/ 4119988 w 11519704"/>
              <a:gd name="connsiteY41" fmla="*/ 6304438 h 6304438"/>
              <a:gd name="connsiteX42" fmla="*/ 3442359 w 11519704"/>
              <a:gd name="connsiteY42" fmla="*/ 6304438 h 6304438"/>
              <a:gd name="connsiteX43" fmla="*/ 2764729 w 11519704"/>
              <a:gd name="connsiteY43" fmla="*/ 6304438 h 6304438"/>
              <a:gd name="connsiteX44" fmla="*/ 2432690 w 11519704"/>
              <a:gd name="connsiteY44" fmla="*/ 6304438 h 6304438"/>
              <a:gd name="connsiteX45" fmla="*/ 2100652 w 11519704"/>
              <a:gd name="connsiteY45" fmla="*/ 6304438 h 6304438"/>
              <a:gd name="connsiteX46" fmla="*/ 1307825 w 11519704"/>
              <a:gd name="connsiteY46" fmla="*/ 6304438 h 6304438"/>
              <a:gd name="connsiteX47" fmla="*/ 0 w 11519704"/>
              <a:gd name="connsiteY47" fmla="*/ 6304438 h 6304438"/>
              <a:gd name="connsiteX48" fmla="*/ 0 w 11519704"/>
              <a:gd name="connsiteY48" fmla="*/ 5547905 h 6304438"/>
              <a:gd name="connsiteX49" fmla="*/ 0 w 11519704"/>
              <a:gd name="connsiteY49" fmla="*/ 4791373 h 6304438"/>
              <a:gd name="connsiteX50" fmla="*/ 0 w 11519704"/>
              <a:gd name="connsiteY50" fmla="*/ 4287018 h 6304438"/>
              <a:gd name="connsiteX51" fmla="*/ 0 w 11519704"/>
              <a:gd name="connsiteY51" fmla="*/ 3782663 h 6304438"/>
              <a:gd name="connsiteX52" fmla="*/ 0 w 11519704"/>
              <a:gd name="connsiteY52" fmla="*/ 3215263 h 6304438"/>
              <a:gd name="connsiteX53" fmla="*/ 0 w 11519704"/>
              <a:gd name="connsiteY53" fmla="*/ 2710908 h 6304438"/>
              <a:gd name="connsiteX54" fmla="*/ 0 w 11519704"/>
              <a:gd name="connsiteY54" fmla="*/ 2017420 h 6304438"/>
              <a:gd name="connsiteX55" fmla="*/ 0 w 11519704"/>
              <a:gd name="connsiteY55" fmla="*/ 1576110 h 6304438"/>
              <a:gd name="connsiteX56" fmla="*/ 0 w 11519704"/>
              <a:gd name="connsiteY56" fmla="*/ 819577 h 6304438"/>
              <a:gd name="connsiteX57" fmla="*/ 0 w 11519704"/>
              <a:gd name="connsiteY57" fmla="*/ 0 h 63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19704" h="6304438" fill="none" extrusionOk="0">
                <a:moveTo>
                  <a:pt x="0" y="0"/>
                </a:moveTo>
                <a:cubicBezTo>
                  <a:pt x="191426" y="-13655"/>
                  <a:pt x="562445" y="34049"/>
                  <a:pt x="792827" y="0"/>
                </a:cubicBezTo>
                <a:cubicBezTo>
                  <a:pt x="1023209" y="-34049"/>
                  <a:pt x="1301819" y="-16026"/>
                  <a:pt x="1700850" y="0"/>
                </a:cubicBezTo>
                <a:cubicBezTo>
                  <a:pt x="2099881" y="16026"/>
                  <a:pt x="2197905" y="9755"/>
                  <a:pt x="2378480" y="0"/>
                </a:cubicBezTo>
                <a:cubicBezTo>
                  <a:pt x="2559055" y="-9755"/>
                  <a:pt x="2654735" y="-19382"/>
                  <a:pt x="2825716" y="0"/>
                </a:cubicBezTo>
                <a:cubicBezTo>
                  <a:pt x="2996697" y="19382"/>
                  <a:pt x="3180999" y="9743"/>
                  <a:pt x="3388148" y="0"/>
                </a:cubicBezTo>
                <a:cubicBezTo>
                  <a:pt x="3595297" y="-9743"/>
                  <a:pt x="4051292" y="-45301"/>
                  <a:pt x="4296172" y="0"/>
                </a:cubicBezTo>
                <a:cubicBezTo>
                  <a:pt x="4541052" y="45301"/>
                  <a:pt x="4823620" y="-22786"/>
                  <a:pt x="5204196" y="0"/>
                </a:cubicBezTo>
                <a:cubicBezTo>
                  <a:pt x="5584772" y="22786"/>
                  <a:pt x="5458275" y="13664"/>
                  <a:pt x="5651431" y="0"/>
                </a:cubicBezTo>
                <a:cubicBezTo>
                  <a:pt x="5844587" y="-13664"/>
                  <a:pt x="5891817" y="-5043"/>
                  <a:pt x="5983470" y="0"/>
                </a:cubicBezTo>
                <a:cubicBezTo>
                  <a:pt x="6075123" y="5043"/>
                  <a:pt x="6372553" y="27845"/>
                  <a:pt x="6545902" y="0"/>
                </a:cubicBezTo>
                <a:cubicBezTo>
                  <a:pt x="6719251" y="-27845"/>
                  <a:pt x="7139530" y="38201"/>
                  <a:pt x="7338729" y="0"/>
                </a:cubicBezTo>
                <a:cubicBezTo>
                  <a:pt x="7537928" y="-38201"/>
                  <a:pt x="7745528" y="18197"/>
                  <a:pt x="8131556" y="0"/>
                </a:cubicBezTo>
                <a:cubicBezTo>
                  <a:pt x="8517584" y="-18197"/>
                  <a:pt x="8368776" y="615"/>
                  <a:pt x="8463594" y="0"/>
                </a:cubicBezTo>
                <a:cubicBezTo>
                  <a:pt x="8558412" y="-615"/>
                  <a:pt x="8811564" y="18363"/>
                  <a:pt x="9026027" y="0"/>
                </a:cubicBezTo>
                <a:cubicBezTo>
                  <a:pt x="9240490" y="-18363"/>
                  <a:pt x="9451959" y="-38295"/>
                  <a:pt x="9818854" y="0"/>
                </a:cubicBezTo>
                <a:cubicBezTo>
                  <a:pt x="10185749" y="38295"/>
                  <a:pt x="10308053" y="8001"/>
                  <a:pt x="10611680" y="0"/>
                </a:cubicBezTo>
                <a:cubicBezTo>
                  <a:pt x="10915307" y="-8001"/>
                  <a:pt x="11313156" y="36822"/>
                  <a:pt x="11519704" y="0"/>
                </a:cubicBezTo>
                <a:cubicBezTo>
                  <a:pt x="11502685" y="367266"/>
                  <a:pt x="11520876" y="470082"/>
                  <a:pt x="11519704" y="756533"/>
                </a:cubicBezTo>
                <a:cubicBezTo>
                  <a:pt x="11518532" y="1042984"/>
                  <a:pt x="11515535" y="1239258"/>
                  <a:pt x="11519704" y="1450021"/>
                </a:cubicBezTo>
                <a:cubicBezTo>
                  <a:pt x="11523873" y="1660784"/>
                  <a:pt x="11545990" y="1855719"/>
                  <a:pt x="11519704" y="2080465"/>
                </a:cubicBezTo>
                <a:cubicBezTo>
                  <a:pt x="11493418" y="2305211"/>
                  <a:pt x="11540945" y="2420552"/>
                  <a:pt x="11519704" y="2710908"/>
                </a:cubicBezTo>
                <a:cubicBezTo>
                  <a:pt x="11498463" y="3001264"/>
                  <a:pt x="11516944" y="3083657"/>
                  <a:pt x="11519704" y="3278308"/>
                </a:cubicBezTo>
                <a:cubicBezTo>
                  <a:pt x="11522464" y="3472959"/>
                  <a:pt x="11520071" y="3828025"/>
                  <a:pt x="11519704" y="3971796"/>
                </a:cubicBezTo>
                <a:cubicBezTo>
                  <a:pt x="11519337" y="4115567"/>
                  <a:pt x="11527708" y="4460725"/>
                  <a:pt x="11519704" y="4728329"/>
                </a:cubicBezTo>
                <a:cubicBezTo>
                  <a:pt x="11511700" y="4995933"/>
                  <a:pt x="11514205" y="5078523"/>
                  <a:pt x="11519704" y="5169639"/>
                </a:cubicBezTo>
                <a:cubicBezTo>
                  <a:pt x="11525204" y="5260755"/>
                  <a:pt x="11560110" y="5738869"/>
                  <a:pt x="11519704" y="6304438"/>
                </a:cubicBezTo>
                <a:cubicBezTo>
                  <a:pt x="11365833" y="6303956"/>
                  <a:pt x="11295860" y="6290260"/>
                  <a:pt x="11187665" y="6304438"/>
                </a:cubicBezTo>
                <a:cubicBezTo>
                  <a:pt x="11079470" y="6318616"/>
                  <a:pt x="10845640" y="6310970"/>
                  <a:pt x="10740430" y="6304438"/>
                </a:cubicBezTo>
                <a:cubicBezTo>
                  <a:pt x="10635220" y="6297906"/>
                  <a:pt x="10277325" y="6305456"/>
                  <a:pt x="9832406" y="6304438"/>
                </a:cubicBezTo>
                <a:cubicBezTo>
                  <a:pt x="9387487" y="6303420"/>
                  <a:pt x="9567704" y="6310781"/>
                  <a:pt x="9500368" y="6304438"/>
                </a:cubicBezTo>
                <a:cubicBezTo>
                  <a:pt x="9433032" y="6298095"/>
                  <a:pt x="9131283" y="6303904"/>
                  <a:pt x="8822738" y="6304438"/>
                </a:cubicBezTo>
                <a:cubicBezTo>
                  <a:pt x="8514193" y="6304973"/>
                  <a:pt x="8575874" y="6302941"/>
                  <a:pt x="8490699" y="6304438"/>
                </a:cubicBezTo>
                <a:cubicBezTo>
                  <a:pt x="8405524" y="6305935"/>
                  <a:pt x="8231541" y="6292447"/>
                  <a:pt x="8158661" y="6304438"/>
                </a:cubicBezTo>
                <a:cubicBezTo>
                  <a:pt x="8085781" y="6316429"/>
                  <a:pt x="7939618" y="6319153"/>
                  <a:pt x="7826622" y="6304438"/>
                </a:cubicBezTo>
                <a:cubicBezTo>
                  <a:pt x="7713626" y="6289723"/>
                  <a:pt x="7492089" y="6295399"/>
                  <a:pt x="7379387" y="6304438"/>
                </a:cubicBezTo>
                <a:cubicBezTo>
                  <a:pt x="7266686" y="6313477"/>
                  <a:pt x="7048248" y="6306782"/>
                  <a:pt x="6816954" y="6304438"/>
                </a:cubicBezTo>
                <a:cubicBezTo>
                  <a:pt x="6585660" y="6302094"/>
                  <a:pt x="6556653" y="6287799"/>
                  <a:pt x="6369719" y="6304438"/>
                </a:cubicBezTo>
                <a:cubicBezTo>
                  <a:pt x="6182785" y="6321077"/>
                  <a:pt x="5944105" y="6335625"/>
                  <a:pt x="5692089" y="6304438"/>
                </a:cubicBezTo>
                <a:cubicBezTo>
                  <a:pt x="5440073" y="6273252"/>
                  <a:pt x="5479343" y="6311074"/>
                  <a:pt x="5360051" y="6304438"/>
                </a:cubicBezTo>
                <a:cubicBezTo>
                  <a:pt x="5240759" y="6297802"/>
                  <a:pt x="4906816" y="6281641"/>
                  <a:pt x="4567224" y="6304438"/>
                </a:cubicBezTo>
                <a:cubicBezTo>
                  <a:pt x="4227632" y="6327235"/>
                  <a:pt x="4308364" y="6321902"/>
                  <a:pt x="4119988" y="6304438"/>
                </a:cubicBezTo>
                <a:cubicBezTo>
                  <a:pt x="3931612" y="6286974"/>
                  <a:pt x="3776083" y="6286610"/>
                  <a:pt x="3442359" y="6304438"/>
                </a:cubicBezTo>
                <a:cubicBezTo>
                  <a:pt x="3108635" y="6322266"/>
                  <a:pt x="2966407" y="6317948"/>
                  <a:pt x="2764729" y="6304438"/>
                </a:cubicBezTo>
                <a:cubicBezTo>
                  <a:pt x="2563051" y="6290929"/>
                  <a:pt x="2510138" y="6311509"/>
                  <a:pt x="2432690" y="6304438"/>
                </a:cubicBezTo>
                <a:cubicBezTo>
                  <a:pt x="2355242" y="6297367"/>
                  <a:pt x="2260496" y="6309338"/>
                  <a:pt x="2100652" y="6304438"/>
                </a:cubicBezTo>
                <a:cubicBezTo>
                  <a:pt x="1940808" y="6299538"/>
                  <a:pt x="1604948" y="6310769"/>
                  <a:pt x="1307825" y="6304438"/>
                </a:cubicBezTo>
                <a:cubicBezTo>
                  <a:pt x="1010702" y="6298107"/>
                  <a:pt x="345297" y="6291821"/>
                  <a:pt x="0" y="6304438"/>
                </a:cubicBezTo>
                <a:cubicBezTo>
                  <a:pt x="36386" y="6135137"/>
                  <a:pt x="-35442" y="5726420"/>
                  <a:pt x="0" y="5547905"/>
                </a:cubicBezTo>
                <a:cubicBezTo>
                  <a:pt x="35442" y="5369390"/>
                  <a:pt x="-37429" y="5055998"/>
                  <a:pt x="0" y="4791373"/>
                </a:cubicBezTo>
                <a:cubicBezTo>
                  <a:pt x="37429" y="4526748"/>
                  <a:pt x="17096" y="4534362"/>
                  <a:pt x="0" y="4287018"/>
                </a:cubicBezTo>
                <a:cubicBezTo>
                  <a:pt x="-17096" y="4039674"/>
                  <a:pt x="-8271" y="4015370"/>
                  <a:pt x="0" y="3782663"/>
                </a:cubicBezTo>
                <a:cubicBezTo>
                  <a:pt x="8271" y="3549957"/>
                  <a:pt x="20369" y="3489087"/>
                  <a:pt x="0" y="3215263"/>
                </a:cubicBezTo>
                <a:cubicBezTo>
                  <a:pt x="-20369" y="2941439"/>
                  <a:pt x="-8264" y="2929960"/>
                  <a:pt x="0" y="2710908"/>
                </a:cubicBezTo>
                <a:cubicBezTo>
                  <a:pt x="8264" y="2491856"/>
                  <a:pt x="3944" y="2168362"/>
                  <a:pt x="0" y="2017420"/>
                </a:cubicBezTo>
                <a:cubicBezTo>
                  <a:pt x="-3944" y="1866478"/>
                  <a:pt x="-18292" y="1744710"/>
                  <a:pt x="0" y="1576110"/>
                </a:cubicBezTo>
                <a:cubicBezTo>
                  <a:pt x="18292" y="1407510"/>
                  <a:pt x="-26809" y="981538"/>
                  <a:pt x="0" y="819577"/>
                </a:cubicBezTo>
                <a:cubicBezTo>
                  <a:pt x="26809" y="657616"/>
                  <a:pt x="26884" y="377924"/>
                  <a:pt x="0" y="0"/>
                </a:cubicBezTo>
                <a:close/>
              </a:path>
              <a:path w="11519704" h="6304438" stroke="0" extrusionOk="0">
                <a:moveTo>
                  <a:pt x="0" y="0"/>
                </a:moveTo>
                <a:cubicBezTo>
                  <a:pt x="187268" y="-3721"/>
                  <a:pt x="575871" y="15436"/>
                  <a:pt x="792827" y="0"/>
                </a:cubicBezTo>
                <a:cubicBezTo>
                  <a:pt x="1009783" y="-15436"/>
                  <a:pt x="1300432" y="-2668"/>
                  <a:pt x="1585653" y="0"/>
                </a:cubicBezTo>
                <a:cubicBezTo>
                  <a:pt x="1870874" y="2668"/>
                  <a:pt x="1964751" y="-15085"/>
                  <a:pt x="2263283" y="0"/>
                </a:cubicBezTo>
                <a:cubicBezTo>
                  <a:pt x="2561815" y="15085"/>
                  <a:pt x="2734832" y="-1742"/>
                  <a:pt x="3056110" y="0"/>
                </a:cubicBezTo>
                <a:cubicBezTo>
                  <a:pt x="3377388" y="1742"/>
                  <a:pt x="3355213" y="20196"/>
                  <a:pt x="3503345" y="0"/>
                </a:cubicBezTo>
                <a:cubicBezTo>
                  <a:pt x="3651478" y="-20196"/>
                  <a:pt x="3962615" y="28087"/>
                  <a:pt x="4180975" y="0"/>
                </a:cubicBezTo>
                <a:cubicBezTo>
                  <a:pt x="4399335" y="-28087"/>
                  <a:pt x="4569001" y="18494"/>
                  <a:pt x="4743408" y="0"/>
                </a:cubicBezTo>
                <a:cubicBezTo>
                  <a:pt x="4917815" y="-18494"/>
                  <a:pt x="5279428" y="-16409"/>
                  <a:pt x="5421037" y="0"/>
                </a:cubicBezTo>
                <a:cubicBezTo>
                  <a:pt x="5562646" y="16409"/>
                  <a:pt x="5905890" y="22146"/>
                  <a:pt x="6213864" y="0"/>
                </a:cubicBezTo>
                <a:cubicBezTo>
                  <a:pt x="6521838" y="-22146"/>
                  <a:pt x="6524693" y="16883"/>
                  <a:pt x="6661099" y="0"/>
                </a:cubicBezTo>
                <a:cubicBezTo>
                  <a:pt x="6797505" y="-16883"/>
                  <a:pt x="6884305" y="-12458"/>
                  <a:pt x="6993138" y="0"/>
                </a:cubicBezTo>
                <a:cubicBezTo>
                  <a:pt x="7101971" y="12458"/>
                  <a:pt x="7414681" y="-10081"/>
                  <a:pt x="7785965" y="0"/>
                </a:cubicBezTo>
                <a:cubicBezTo>
                  <a:pt x="8157249" y="10081"/>
                  <a:pt x="8055103" y="17861"/>
                  <a:pt x="8233200" y="0"/>
                </a:cubicBezTo>
                <a:cubicBezTo>
                  <a:pt x="8411297" y="-17861"/>
                  <a:pt x="8515401" y="13300"/>
                  <a:pt x="8680436" y="0"/>
                </a:cubicBezTo>
                <a:cubicBezTo>
                  <a:pt x="8845471" y="-13300"/>
                  <a:pt x="9135197" y="-27896"/>
                  <a:pt x="9358065" y="0"/>
                </a:cubicBezTo>
                <a:cubicBezTo>
                  <a:pt x="9580933" y="27896"/>
                  <a:pt x="9807905" y="-23226"/>
                  <a:pt x="10150892" y="0"/>
                </a:cubicBezTo>
                <a:cubicBezTo>
                  <a:pt x="10493879" y="23226"/>
                  <a:pt x="10528915" y="31079"/>
                  <a:pt x="10828522" y="0"/>
                </a:cubicBezTo>
                <a:cubicBezTo>
                  <a:pt x="11128129" y="-31079"/>
                  <a:pt x="11242548" y="-34477"/>
                  <a:pt x="11519704" y="0"/>
                </a:cubicBezTo>
                <a:cubicBezTo>
                  <a:pt x="11546584" y="156184"/>
                  <a:pt x="11510017" y="294044"/>
                  <a:pt x="11519704" y="567399"/>
                </a:cubicBezTo>
                <a:cubicBezTo>
                  <a:pt x="11529391" y="840754"/>
                  <a:pt x="11485272" y="1151003"/>
                  <a:pt x="11519704" y="1323932"/>
                </a:cubicBezTo>
                <a:cubicBezTo>
                  <a:pt x="11554136" y="1496861"/>
                  <a:pt x="11541522" y="1740695"/>
                  <a:pt x="11519704" y="2017420"/>
                </a:cubicBezTo>
                <a:cubicBezTo>
                  <a:pt x="11497886" y="2294145"/>
                  <a:pt x="11515681" y="2369368"/>
                  <a:pt x="11519704" y="2521775"/>
                </a:cubicBezTo>
                <a:cubicBezTo>
                  <a:pt x="11523727" y="2674183"/>
                  <a:pt x="11507709" y="2998715"/>
                  <a:pt x="11519704" y="3215263"/>
                </a:cubicBezTo>
                <a:cubicBezTo>
                  <a:pt x="11531699" y="3431811"/>
                  <a:pt x="11513663" y="3556931"/>
                  <a:pt x="11519704" y="3656574"/>
                </a:cubicBezTo>
                <a:cubicBezTo>
                  <a:pt x="11525745" y="3756217"/>
                  <a:pt x="11525866" y="4069426"/>
                  <a:pt x="11519704" y="4350062"/>
                </a:cubicBezTo>
                <a:cubicBezTo>
                  <a:pt x="11513542" y="4630698"/>
                  <a:pt x="11510644" y="4749425"/>
                  <a:pt x="11519704" y="4980506"/>
                </a:cubicBezTo>
                <a:cubicBezTo>
                  <a:pt x="11528764" y="5211587"/>
                  <a:pt x="11490446" y="5530442"/>
                  <a:pt x="11519704" y="5673994"/>
                </a:cubicBezTo>
                <a:cubicBezTo>
                  <a:pt x="11548962" y="5817546"/>
                  <a:pt x="11539752" y="6121917"/>
                  <a:pt x="11519704" y="6304438"/>
                </a:cubicBezTo>
                <a:cubicBezTo>
                  <a:pt x="11127768" y="6336556"/>
                  <a:pt x="11003787" y="6337138"/>
                  <a:pt x="10726877" y="6304438"/>
                </a:cubicBezTo>
                <a:cubicBezTo>
                  <a:pt x="10449967" y="6271738"/>
                  <a:pt x="10493095" y="6312768"/>
                  <a:pt x="10394839" y="6304438"/>
                </a:cubicBezTo>
                <a:cubicBezTo>
                  <a:pt x="10296583" y="6296108"/>
                  <a:pt x="9950812" y="6329286"/>
                  <a:pt x="9717209" y="6304438"/>
                </a:cubicBezTo>
                <a:cubicBezTo>
                  <a:pt x="9483606" y="6279591"/>
                  <a:pt x="9217269" y="6320699"/>
                  <a:pt x="9039579" y="6304438"/>
                </a:cubicBezTo>
                <a:cubicBezTo>
                  <a:pt x="8861889" y="6288178"/>
                  <a:pt x="8800932" y="6295741"/>
                  <a:pt x="8592344" y="6304438"/>
                </a:cubicBezTo>
                <a:cubicBezTo>
                  <a:pt x="8383757" y="6313135"/>
                  <a:pt x="8278025" y="6309700"/>
                  <a:pt x="8145108" y="6304438"/>
                </a:cubicBezTo>
                <a:cubicBezTo>
                  <a:pt x="8012191" y="6299176"/>
                  <a:pt x="7559165" y="6308837"/>
                  <a:pt x="7352282" y="6304438"/>
                </a:cubicBezTo>
                <a:cubicBezTo>
                  <a:pt x="7145399" y="6300039"/>
                  <a:pt x="6966589" y="6327647"/>
                  <a:pt x="6674652" y="6304438"/>
                </a:cubicBezTo>
                <a:cubicBezTo>
                  <a:pt x="6382715" y="6281230"/>
                  <a:pt x="6402103" y="6307068"/>
                  <a:pt x="6227416" y="6304438"/>
                </a:cubicBezTo>
                <a:cubicBezTo>
                  <a:pt x="6052729" y="6301808"/>
                  <a:pt x="5653580" y="6270501"/>
                  <a:pt x="5434590" y="6304438"/>
                </a:cubicBezTo>
                <a:cubicBezTo>
                  <a:pt x="5215600" y="6338375"/>
                  <a:pt x="4898109" y="6275402"/>
                  <a:pt x="4526566" y="6304438"/>
                </a:cubicBezTo>
                <a:cubicBezTo>
                  <a:pt x="4155023" y="6333474"/>
                  <a:pt x="4171599" y="6300349"/>
                  <a:pt x="3964133" y="6304438"/>
                </a:cubicBezTo>
                <a:cubicBezTo>
                  <a:pt x="3756667" y="6308527"/>
                  <a:pt x="3682893" y="6297832"/>
                  <a:pt x="3516898" y="6304438"/>
                </a:cubicBezTo>
                <a:cubicBezTo>
                  <a:pt x="3350904" y="6311044"/>
                  <a:pt x="3143391" y="6299654"/>
                  <a:pt x="2954465" y="6304438"/>
                </a:cubicBezTo>
                <a:cubicBezTo>
                  <a:pt x="2765539" y="6309222"/>
                  <a:pt x="2726744" y="6314202"/>
                  <a:pt x="2622427" y="6304438"/>
                </a:cubicBezTo>
                <a:cubicBezTo>
                  <a:pt x="2518110" y="6294674"/>
                  <a:pt x="2406809" y="6305297"/>
                  <a:pt x="2290388" y="6304438"/>
                </a:cubicBezTo>
                <a:cubicBezTo>
                  <a:pt x="2173967" y="6303579"/>
                  <a:pt x="1756529" y="6311282"/>
                  <a:pt x="1612759" y="6304438"/>
                </a:cubicBezTo>
                <a:cubicBezTo>
                  <a:pt x="1468989" y="6297594"/>
                  <a:pt x="964802" y="6329618"/>
                  <a:pt x="704735" y="6304438"/>
                </a:cubicBezTo>
                <a:cubicBezTo>
                  <a:pt x="444668" y="6279258"/>
                  <a:pt x="349342" y="6329350"/>
                  <a:pt x="0" y="6304438"/>
                </a:cubicBezTo>
                <a:cubicBezTo>
                  <a:pt x="-21933" y="6151148"/>
                  <a:pt x="-16235" y="5913921"/>
                  <a:pt x="0" y="5800083"/>
                </a:cubicBezTo>
                <a:cubicBezTo>
                  <a:pt x="16235" y="5686245"/>
                  <a:pt x="7420" y="5481390"/>
                  <a:pt x="0" y="5232684"/>
                </a:cubicBezTo>
                <a:cubicBezTo>
                  <a:pt x="-7420" y="4983978"/>
                  <a:pt x="3488" y="4973621"/>
                  <a:pt x="0" y="4791373"/>
                </a:cubicBezTo>
                <a:cubicBezTo>
                  <a:pt x="-3488" y="4609125"/>
                  <a:pt x="-20508" y="4186556"/>
                  <a:pt x="0" y="4034840"/>
                </a:cubicBezTo>
                <a:cubicBezTo>
                  <a:pt x="20508" y="3883124"/>
                  <a:pt x="-12219" y="3547182"/>
                  <a:pt x="0" y="3341352"/>
                </a:cubicBezTo>
                <a:cubicBezTo>
                  <a:pt x="12219" y="3135522"/>
                  <a:pt x="5305" y="2990877"/>
                  <a:pt x="0" y="2900041"/>
                </a:cubicBezTo>
                <a:cubicBezTo>
                  <a:pt x="-5305" y="2809205"/>
                  <a:pt x="-25109" y="2647841"/>
                  <a:pt x="0" y="2395686"/>
                </a:cubicBezTo>
                <a:cubicBezTo>
                  <a:pt x="25109" y="2143531"/>
                  <a:pt x="-22953" y="1991784"/>
                  <a:pt x="0" y="1639154"/>
                </a:cubicBezTo>
                <a:cubicBezTo>
                  <a:pt x="22953" y="1286524"/>
                  <a:pt x="21582" y="1300230"/>
                  <a:pt x="0" y="1197843"/>
                </a:cubicBezTo>
                <a:cubicBezTo>
                  <a:pt x="-21582" y="1095456"/>
                  <a:pt x="-55848" y="504047"/>
                  <a:pt x="0" y="0"/>
                </a:cubicBezTo>
                <a:close/>
              </a:path>
            </a:pathLst>
          </a:custGeom>
          <a:solidFill>
            <a:srgbClr val="E28E34"/>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rmAutofit/>
          </a:bodyPr>
          <a:lstStyle/>
          <a:p>
            <a:pPr>
              <a:lnSpc>
                <a:spcPct val="160000"/>
              </a:lnSpc>
              <a:spcAft>
                <a:spcPts val="792"/>
              </a:spcAft>
            </a:pPr>
            <a:endParaRPr lang="en-US" sz="2400" i="0" dirty="0">
              <a:effectLst/>
              <a:latin typeface="Abadi" panose="020B0604020104020204" pitchFamily="34" charset="0"/>
            </a:endParaRPr>
          </a:p>
        </p:txBody>
      </p:sp>
      <p:sp>
        <p:nvSpPr>
          <p:cNvPr id="6" name="Title 1">
            <a:extLst>
              <a:ext uri="{FF2B5EF4-FFF2-40B4-BE49-F238E27FC236}">
                <a16:creationId xmlns:a16="http://schemas.microsoft.com/office/drawing/2014/main" id="{1A5BAE13-4894-1B85-C864-A6489D63D9B9}"/>
              </a:ext>
            </a:extLst>
          </p:cNvPr>
          <p:cNvSpPr>
            <a:spLocks noGrp="1"/>
          </p:cNvSpPr>
          <p:nvPr>
            <p:ph type="title"/>
          </p:nvPr>
        </p:nvSpPr>
        <p:spPr>
          <a:xfrm>
            <a:off x="5451073" y="-143987"/>
            <a:ext cx="4626086" cy="1420043"/>
          </a:xfrm>
        </p:spPr>
        <p:txBody>
          <a:bodyPr vert="horz" lIns="91440" tIns="45720" rIns="91440" bIns="45720" rtlCol="0" anchor="b">
            <a:normAutofit/>
          </a:bodyPr>
          <a:lstStyle/>
          <a:p>
            <a:pPr algn="ctr" defTabSz="914400"/>
            <a:r>
              <a:rPr lang="en-US" sz="6600" b="1" dirty="0">
                <a:solidFill>
                  <a:schemeClr val="bg1"/>
                </a:solidFill>
                <a:effectLst>
                  <a:outerShdw blurRad="38100" dist="38100" dir="2700000" algn="tl">
                    <a:srgbClr val="000000">
                      <a:alpha val="43137"/>
                    </a:srgbClr>
                  </a:outerShdw>
                </a:effectLst>
              </a:rPr>
              <a:t>Mexican folk art</a:t>
            </a:r>
          </a:p>
        </p:txBody>
      </p:sp>
      <p:sp>
        <p:nvSpPr>
          <p:cNvPr id="7" name="TextBox 6">
            <a:extLst>
              <a:ext uri="{FF2B5EF4-FFF2-40B4-BE49-F238E27FC236}">
                <a16:creationId xmlns:a16="http://schemas.microsoft.com/office/drawing/2014/main" id="{5B8334B0-14AE-864F-BB0F-77BBACE2B3A2}"/>
              </a:ext>
            </a:extLst>
          </p:cNvPr>
          <p:cNvSpPr txBox="1"/>
          <p:nvPr/>
        </p:nvSpPr>
        <p:spPr>
          <a:xfrm>
            <a:off x="3780283" y="1112567"/>
            <a:ext cx="8056519" cy="4598852"/>
          </a:xfrm>
          <a:custGeom>
            <a:avLst/>
            <a:gdLst>
              <a:gd name="connsiteX0" fmla="*/ 0 w 8056519"/>
              <a:gd name="connsiteY0" fmla="*/ 0 h 4598852"/>
              <a:gd name="connsiteX1" fmla="*/ 671377 w 8056519"/>
              <a:gd name="connsiteY1" fmla="*/ 0 h 4598852"/>
              <a:gd name="connsiteX2" fmla="*/ 1423318 w 8056519"/>
              <a:gd name="connsiteY2" fmla="*/ 0 h 4598852"/>
              <a:gd name="connsiteX3" fmla="*/ 2255825 w 8056519"/>
              <a:gd name="connsiteY3" fmla="*/ 0 h 4598852"/>
              <a:gd name="connsiteX4" fmla="*/ 3088332 w 8056519"/>
              <a:gd name="connsiteY4" fmla="*/ 0 h 4598852"/>
              <a:gd name="connsiteX5" fmla="*/ 3518013 w 8056519"/>
              <a:gd name="connsiteY5" fmla="*/ 0 h 4598852"/>
              <a:gd name="connsiteX6" fmla="*/ 4269955 w 8056519"/>
              <a:gd name="connsiteY6" fmla="*/ 0 h 4598852"/>
              <a:gd name="connsiteX7" fmla="*/ 4780201 w 8056519"/>
              <a:gd name="connsiteY7" fmla="*/ 0 h 4598852"/>
              <a:gd name="connsiteX8" fmla="*/ 5209882 w 8056519"/>
              <a:gd name="connsiteY8" fmla="*/ 0 h 4598852"/>
              <a:gd name="connsiteX9" fmla="*/ 5881259 w 8056519"/>
              <a:gd name="connsiteY9" fmla="*/ 0 h 4598852"/>
              <a:gd name="connsiteX10" fmla="*/ 6633201 w 8056519"/>
              <a:gd name="connsiteY10" fmla="*/ 0 h 4598852"/>
              <a:gd name="connsiteX11" fmla="*/ 7224012 w 8056519"/>
              <a:gd name="connsiteY11" fmla="*/ 0 h 4598852"/>
              <a:gd name="connsiteX12" fmla="*/ 8056519 w 8056519"/>
              <a:gd name="connsiteY12" fmla="*/ 0 h 4598852"/>
              <a:gd name="connsiteX13" fmla="*/ 8056519 w 8056519"/>
              <a:gd name="connsiteY13" fmla="*/ 565002 h 4598852"/>
              <a:gd name="connsiteX14" fmla="*/ 8056519 w 8056519"/>
              <a:gd name="connsiteY14" fmla="*/ 1175992 h 4598852"/>
              <a:gd name="connsiteX15" fmla="*/ 8056519 w 8056519"/>
              <a:gd name="connsiteY15" fmla="*/ 1878960 h 4598852"/>
              <a:gd name="connsiteX16" fmla="*/ 8056519 w 8056519"/>
              <a:gd name="connsiteY16" fmla="*/ 2535938 h 4598852"/>
              <a:gd name="connsiteX17" fmla="*/ 8056519 w 8056519"/>
              <a:gd name="connsiteY17" fmla="*/ 3054952 h 4598852"/>
              <a:gd name="connsiteX18" fmla="*/ 8056519 w 8056519"/>
              <a:gd name="connsiteY18" fmla="*/ 3711931 h 4598852"/>
              <a:gd name="connsiteX19" fmla="*/ 8056519 w 8056519"/>
              <a:gd name="connsiteY19" fmla="*/ 4598852 h 4598852"/>
              <a:gd name="connsiteX20" fmla="*/ 7626838 w 8056519"/>
              <a:gd name="connsiteY20" fmla="*/ 4598852 h 4598852"/>
              <a:gd name="connsiteX21" fmla="*/ 7197157 w 8056519"/>
              <a:gd name="connsiteY21" fmla="*/ 4598852 h 4598852"/>
              <a:gd name="connsiteX22" fmla="*/ 6525780 w 8056519"/>
              <a:gd name="connsiteY22" fmla="*/ 4598852 h 4598852"/>
              <a:gd name="connsiteX23" fmla="*/ 5854404 w 8056519"/>
              <a:gd name="connsiteY23" fmla="*/ 4598852 h 4598852"/>
              <a:gd name="connsiteX24" fmla="*/ 5344158 w 8056519"/>
              <a:gd name="connsiteY24" fmla="*/ 4598852 h 4598852"/>
              <a:gd name="connsiteX25" fmla="*/ 4592216 w 8056519"/>
              <a:gd name="connsiteY25" fmla="*/ 4598852 h 4598852"/>
              <a:gd name="connsiteX26" fmla="*/ 4162535 w 8056519"/>
              <a:gd name="connsiteY26" fmla="*/ 4598852 h 4598852"/>
              <a:gd name="connsiteX27" fmla="*/ 3571723 w 8056519"/>
              <a:gd name="connsiteY27" fmla="*/ 4598852 h 4598852"/>
              <a:gd name="connsiteX28" fmla="*/ 2739216 w 8056519"/>
              <a:gd name="connsiteY28" fmla="*/ 4598852 h 4598852"/>
              <a:gd name="connsiteX29" fmla="*/ 2309535 w 8056519"/>
              <a:gd name="connsiteY29" fmla="*/ 4598852 h 4598852"/>
              <a:gd name="connsiteX30" fmla="*/ 1799289 w 8056519"/>
              <a:gd name="connsiteY30" fmla="*/ 4598852 h 4598852"/>
              <a:gd name="connsiteX31" fmla="*/ 1369608 w 8056519"/>
              <a:gd name="connsiteY31" fmla="*/ 4598852 h 4598852"/>
              <a:gd name="connsiteX32" fmla="*/ 617666 w 8056519"/>
              <a:gd name="connsiteY32" fmla="*/ 4598852 h 4598852"/>
              <a:gd name="connsiteX33" fmla="*/ 0 w 8056519"/>
              <a:gd name="connsiteY33" fmla="*/ 4598852 h 4598852"/>
              <a:gd name="connsiteX34" fmla="*/ 0 w 8056519"/>
              <a:gd name="connsiteY34" fmla="*/ 3849896 h 4598852"/>
              <a:gd name="connsiteX35" fmla="*/ 0 w 8056519"/>
              <a:gd name="connsiteY35" fmla="*/ 3100940 h 4598852"/>
              <a:gd name="connsiteX36" fmla="*/ 0 w 8056519"/>
              <a:gd name="connsiteY36" fmla="*/ 2351984 h 4598852"/>
              <a:gd name="connsiteX37" fmla="*/ 0 w 8056519"/>
              <a:gd name="connsiteY37" fmla="*/ 1740994 h 4598852"/>
              <a:gd name="connsiteX38" fmla="*/ 0 w 8056519"/>
              <a:gd name="connsiteY38" fmla="*/ 992038 h 4598852"/>
              <a:gd name="connsiteX39" fmla="*/ 0 w 8056519"/>
              <a:gd name="connsiteY39" fmla="*/ 0 h 45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56519" h="4598852" fill="none" extrusionOk="0">
                <a:moveTo>
                  <a:pt x="0" y="0"/>
                </a:moveTo>
                <a:cubicBezTo>
                  <a:pt x="332446" y="5124"/>
                  <a:pt x="495883" y="10699"/>
                  <a:pt x="671377" y="0"/>
                </a:cubicBezTo>
                <a:cubicBezTo>
                  <a:pt x="846871" y="-10699"/>
                  <a:pt x="1086882" y="-35044"/>
                  <a:pt x="1423318" y="0"/>
                </a:cubicBezTo>
                <a:cubicBezTo>
                  <a:pt x="1759754" y="35044"/>
                  <a:pt x="1853956" y="17284"/>
                  <a:pt x="2255825" y="0"/>
                </a:cubicBezTo>
                <a:cubicBezTo>
                  <a:pt x="2657694" y="-17284"/>
                  <a:pt x="2771086" y="-14189"/>
                  <a:pt x="3088332" y="0"/>
                </a:cubicBezTo>
                <a:cubicBezTo>
                  <a:pt x="3405578" y="14189"/>
                  <a:pt x="3348833" y="-11886"/>
                  <a:pt x="3518013" y="0"/>
                </a:cubicBezTo>
                <a:cubicBezTo>
                  <a:pt x="3687193" y="11886"/>
                  <a:pt x="3924061" y="1959"/>
                  <a:pt x="4269955" y="0"/>
                </a:cubicBezTo>
                <a:cubicBezTo>
                  <a:pt x="4615849" y="-1959"/>
                  <a:pt x="4656920" y="319"/>
                  <a:pt x="4780201" y="0"/>
                </a:cubicBezTo>
                <a:cubicBezTo>
                  <a:pt x="4903482" y="-319"/>
                  <a:pt x="5103546" y="-8518"/>
                  <a:pt x="5209882" y="0"/>
                </a:cubicBezTo>
                <a:cubicBezTo>
                  <a:pt x="5316218" y="8518"/>
                  <a:pt x="5647449" y="26666"/>
                  <a:pt x="5881259" y="0"/>
                </a:cubicBezTo>
                <a:cubicBezTo>
                  <a:pt x="6115069" y="-26666"/>
                  <a:pt x="6435901" y="8172"/>
                  <a:pt x="6633201" y="0"/>
                </a:cubicBezTo>
                <a:cubicBezTo>
                  <a:pt x="6830501" y="-8172"/>
                  <a:pt x="7091423" y="4958"/>
                  <a:pt x="7224012" y="0"/>
                </a:cubicBezTo>
                <a:cubicBezTo>
                  <a:pt x="7356601" y="-4958"/>
                  <a:pt x="7843861" y="39301"/>
                  <a:pt x="8056519" y="0"/>
                </a:cubicBezTo>
                <a:cubicBezTo>
                  <a:pt x="8029189" y="230061"/>
                  <a:pt x="8069554" y="290262"/>
                  <a:pt x="8056519" y="565002"/>
                </a:cubicBezTo>
                <a:cubicBezTo>
                  <a:pt x="8043484" y="839742"/>
                  <a:pt x="8054277" y="1030540"/>
                  <a:pt x="8056519" y="1175992"/>
                </a:cubicBezTo>
                <a:cubicBezTo>
                  <a:pt x="8058762" y="1321444"/>
                  <a:pt x="8052943" y="1565232"/>
                  <a:pt x="8056519" y="1878960"/>
                </a:cubicBezTo>
                <a:cubicBezTo>
                  <a:pt x="8060095" y="2192688"/>
                  <a:pt x="8068372" y="2391908"/>
                  <a:pt x="8056519" y="2535938"/>
                </a:cubicBezTo>
                <a:cubicBezTo>
                  <a:pt x="8044666" y="2679968"/>
                  <a:pt x="8081715" y="2797447"/>
                  <a:pt x="8056519" y="3054952"/>
                </a:cubicBezTo>
                <a:cubicBezTo>
                  <a:pt x="8031323" y="3312457"/>
                  <a:pt x="8068705" y="3467807"/>
                  <a:pt x="8056519" y="3711931"/>
                </a:cubicBezTo>
                <a:cubicBezTo>
                  <a:pt x="8044333" y="3956055"/>
                  <a:pt x="8095665" y="4377058"/>
                  <a:pt x="8056519" y="4598852"/>
                </a:cubicBezTo>
                <a:cubicBezTo>
                  <a:pt x="7862367" y="4600156"/>
                  <a:pt x="7736712" y="4584151"/>
                  <a:pt x="7626838" y="4598852"/>
                </a:cubicBezTo>
                <a:cubicBezTo>
                  <a:pt x="7516964" y="4613553"/>
                  <a:pt x="7290451" y="4587539"/>
                  <a:pt x="7197157" y="4598852"/>
                </a:cubicBezTo>
                <a:cubicBezTo>
                  <a:pt x="7103863" y="4610165"/>
                  <a:pt x="6798326" y="4619759"/>
                  <a:pt x="6525780" y="4598852"/>
                </a:cubicBezTo>
                <a:cubicBezTo>
                  <a:pt x="6253234" y="4577945"/>
                  <a:pt x="6132587" y="4589967"/>
                  <a:pt x="5854404" y="4598852"/>
                </a:cubicBezTo>
                <a:cubicBezTo>
                  <a:pt x="5576221" y="4607737"/>
                  <a:pt x="5551612" y="4596609"/>
                  <a:pt x="5344158" y="4598852"/>
                </a:cubicBezTo>
                <a:cubicBezTo>
                  <a:pt x="5136704" y="4601095"/>
                  <a:pt x="4843009" y="4613175"/>
                  <a:pt x="4592216" y="4598852"/>
                </a:cubicBezTo>
                <a:cubicBezTo>
                  <a:pt x="4341423" y="4584529"/>
                  <a:pt x="4303766" y="4620000"/>
                  <a:pt x="4162535" y="4598852"/>
                </a:cubicBezTo>
                <a:cubicBezTo>
                  <a:pt x="4021304" y="4577704"/>
                  <a:pt x="3826688" y="4621469"/>
                  <a:pt x="3571723" y="4598852"/>
                </a:cubicBezTo>
                <a:cubicBezTo>
                  <a:pt x="3316758" y="4576235"/>
                  <a:pt x="2982395" y="4628242"/>
                  <a:pt x="2739216" y="4598852"/>
                </a:cubicBezTo>
                <a:cubicBezTo>
                  <a:pt x="2496037" y="4569462"/>
                  <a:pt x="2511873" y="4612908"/>
                  <a:pt x="2309535" y="4598852"/>
                </a:cubicBezTo>
                <a:cubicBezTo>
                  <a:pt x="2107197" y="4584796"/>
                  <a:pt x="1985038" y="4614919"/>
                  <a:pt x="1799289" y="4598852"/>
                </a:cubicBezTo>
                <a:cubicBezTo>
                  <a:pt x="1613540" y="4582785"/>
                  <a:pt x="1483323" y="4619993"/>
                  <a:pt x="1369608" y="4598852"/>
                </a:cubicBezTo>
                <a:cubicBezTo>
                  <a:pt x="1255893" y="4577711"/>
                  <a:pt x="816571" y="4574348"/>
                  <a:pt x="617666" y="4598852"/>
                </a:cubicBezTo>
                <a:cubicBezTo>
                  <a:pt x="418761" y="4623356"/>
                  <a:pt x="246980" y="4576493"/>
                  <a:pt x="0" y="4598852"/>
                </a:cubicBezTo>
                <a:cubicBezTo>
                  <a:pt x="-35756" y="4271176"/>
                  <a:pt x="-28363" y="4166710"/>
                  <a:pt x="0" y="3849896"/>
                </a:cubicBezTo>
                <a:cubicBezTo>
                  <a:pt x="28363" y="3533082"/>
                  <a:pt x="24308" y="3332951"/>
                  <a:pt x="0" y="3100940"/>
                </a:cubicBezTo>
                <a:cubicBezTo>
                  <a:pt x="-24308" y="2868929"/>
                  <a:pt x="-29979" y="2670838"/>
                  <a:pt x="0" y="2351984"/>
                </a:cubicBezTo>
                <a:cubicBezTo>
                  <a:pt x="29979" y="2033130"/>
                  <a:pt x="-8522" y="2004663"/>
                  <a:pt x="0" y="1740994"/>
                </a:cubicBezTo>
                <a:cubicBezTo>
                  <a:pt x="8522" y="1477325"/>
                  <a:pt x="-36445" y="1200895"/>
                  <a:pt x="0" y="992038"/>
                </a:cubicBezTo>
                <a:cubicBezTo>
                  <a:pt x="36445" y="783181"/>
                  <a:pt x="-39055" y="437479"/>
                  <a:pt x="0" y="0"/>
                </a:cubicBezTo>
                <a:close/>
              </a:path>
              <a:path w="8056519" h="4598852" stroke="0" extrusionOk="0">
                <a:moveTo>
                  <a:pt x="0" y="0"/>
                </a:moveTo>
                <a:cubicBezTo>
                  <a:pt x="243460" y="-22477"/>
                  <a:pt x="514476" y="-3553"/>
                  <a:pt x="751942" y="0"/>
                </a:cubicBezTo>
                <a:cubicBezTo>
                  <a:pt x="989408" y="3553"/>
                  <a:pt x="1234022" y="-3888"/>
                  <a:pt x="1503884" y="0"/>
                </a:cubicBezTo>
                <a:cubicBezTo>
                  <a:pt x="1773746" y="3888"/>
                  <a:pt x="1966191" y="19780"/>
                  <a:pt x="2175260" y="0"/>
                </a:cubicBezTo>
                <a:cubicBezTo>
                  <a:pt x="2384329" y="-19780"/>
                  <a:pt x="2755215" y="13577"/>
                  <a:pt x="2927202" y="0"/>
                </a:cubicBezTo>
                <a:cubicBezTo>
                  <a:pt x="3099189" y="-13577"/>
                  <a:pt x="3183810" y="-7687"/>
                  <a:pt x="3437448" y="0"/>
                </a:cubicBezTo>
                <a:cubicBezTo>
                  <a:pt x="3691086" y="7687"/>
                  <a:pt x="3933711" y="21831"/>
                  <a:pt x="4108825" y="0"/>
                </a:cubicBezTo>
                <a:cubicBezTo>
                  <a:pt x="4283939" y="-21831"/>
                  <a:pt x="4424147" y="-26621"/>
                  <a:pt x="4699636" y="0"/>
                </a:cubicBezTo>
                <a:cubicBezTo>
                  <a:pt x="4975125" y="26621"/>
                  <a:pt x="5157809" y="1259"/>
                  <a:pt x="5371013" y="0"/>
                </a:cubicBezTo>
                <a:cubicBezTo>
                  <a:pt x="5584217" y="-1259"/>
                  <a:pt x="5873989" y="29531"/>
                  <a:pt x="6122954" y="0"/>
                </a:cubicBezTo>
                <a:cubicBezTo>
                  <a:pt x="6371919" y="-29531"/>
                  <a:pt x="6440594" y="-11988"/>
                  <a:pt x="6633201" y="0"/>
                </a:cubicBezTo>
                <a:cubicBezTo>
                  <a:pt x="6825808" y="11988"/>
                  <a:pt x="6928652" y="14473"/>
                  <a:pt x="7062882" y="0"/>
                </a:cubicBezTo>
                <a:cubicBezTo>
                  <a:pt x="7197112" y="-14473"/>
                  <a:pt x="7711891" y="-36446"/>
                  <a:pt x="8056519" y="0"/>
                </a:cubicBezTo>
                <a:cubicBezTo>
                  <a:pt x="8084322" y="169640"/>
                  <a:pt x="8046495" y="374112"/>
                  <a:pt x="8056519" y="565002"/>
                </a:cubicBezTo>
                <a:cubicBezTo>
                  <a:pt x="8066543" y="755892"/>
                  <a:pt x="8081556" y="946019"/>
                  <a:pt x="8056519" y="1130004"/>
                </a:cubicBezTo>
                <a:cubicBezTo>
                  <a:pt x="8031482" y="1313989"/>
                  <a:pt x="8049754" y="1555098"/>
                  <a:pt x="8056519" y="1695005"/>
                </a:cubicBezTo>
                <a:cubicBezTo>
                  <a:pt x="8063284" y="1834912"/>
                  <a:pt x="8047555" y="2266799"/>
                  <a:pt x="8056519" y="2443961"/>
                </a:cubicBezTo>
                <a:cubicBezTo>
                  <a:pt x="8065483" y="2621123"/>
                  <a:pt x="8031113" y="2842320"/>
                  <a:pt x="8056519" y="2962975"/>
                </a:cubicBezTo>
                <a:cubicBezTo>
                  <a:pt x="8081925" y="3083630"/>
                  <a:pt x="8042283" y="3425555"/>
                  <a:pt x="8056519" y="3619954"/>
                </a:cubicBezTo>
                <a:cubicBezTo>
                  <a:pt x="8070755" y="3814353"/>
                  <a:pt x="8013853" y="4191140"/>
                  <a:pt x="8056519" y="4598852"/>
                </a:cubicBezTo>
                <a:cubicBezTo>
                  <a:pt x="7830615" y="4576486"/>
                  <a:pt x="7513130" y="4575337"/>
                  <a:pt x="7224012" y="4598852"/>
                </a:cubicBezTo>
                <a:cubicBezTo>
                  <a:pt x="6934894" y="4622367"/>
                  <a:pt x="6693187" y="4597327"/>
                  <a:pt x="6472070" y="4598852"/>
                </a:cubicBezTo>
                <a:cubicBezTo>
                  <a:pt x="6250953" y="4600377"/>
                  <a:pt x="6046199" y="4587524"/>
                  <a:pt x="5881259" y="4598852"/>
                </a:cubicBezTo>
                <a:cubicBezTo>
                  <a:pt x="5716319" y="4610180"/>
                  <a:pt x="5408692" y="4578027"/>
                  <a:pt x="5290447" y="4598852"/>
                </a:cubicBezTo>
                <a:cubicBezTo>
                  <a:pt x="5172202" y="4619677"/>
                  <a:pt x="4967785" y="4610158"/>
                  <a:pt x="4860766" y="4598852"/>
                </a:cubicBezTo>
                <a:cubicBezTo>
                  <a:pt x="4753747" y="4587546"/>
                  <a:pt x="4591200" y="4573933"/>
                  <a:pt x="4350520" y="4598852"/>
                </a:cubicBezTo>
                <a:cubicBezTo>
                  <a:pt x="4109840" y="4623771"/>
                  <a:pt x="3906539" y="4603377"/>
                  <a:pt x="3518013" y="4598852"/>
                </a:cubicBezTo>
                <a:cubicBezTo>
                  <a:pt x="3129487" y="4594327"/>
                  <a:pt x="3214286" y="4570250"/>
                  <a:pt x="2927202" y="4598852"/>
                </a:cubicBezTo>
                <a:cubicBezTo>
                  <a:pt x="2640118" y="4627454"/>
                  <a:pt x="2589258" y="4609792"/>
                  <a:pt x="2336391" y="4598852"/>
                </a:cubicBezTo>
                <a:cubicBezTo>
                  <a:pt x="2083524" y="4587912"/>
                  <a:pt x="1806458" y="4563035"/>
                  <a:pt x="1584449" y="4598852"/>
                </a:cubicBezTo>
                <a:cubicBezTo>
                  <a:pt x="1362440" y="4634669"/>
                  <a:pt x="1346791" y="4584843"/>
                  <a:pt x="1154768" y="4598852"/>
                </a:cubicBezTo>
                <a:cubicBezTo>
                  <a:pt x="962745" y="4612861"/>
                  <a:pt x="511437" y="4548486"/>
                  <a:pt x="0" y="4598852"/>
                </a:cubicBezTo>
                <a:cubicBezTo>
                  <a:pt x="-9120" y="4384428"/>
                  <a:pt x="10722" y="4092799"/>
                  <a:pt x="0" y="3941873"/>
                </a:cubicBezTo>
                <a:cubicBezTo>
                  <a:pt x="-10722" y="3790947"/>
                  <a:pt x="-18898" y="3582094"/>
                  <a:pt x="0" y="3284894"/>
                </a:cubicBezTo>
                <a:cubicBezTo>
                  <a:pt x="18898" y="2987694"/>
                  <a:pt x="-13221" y="2956151"/>
                  <a:pt x="0" y="2673904"/>
                </a:cubicBezTo>
                <a:cubicBezTo>
                  <a:pt x="13221" y="2391657"/>
                  <a:pt x="16269" y="2387479"/>
                  <a:pt x="0" y="2108902"/>
                </a:cubicBezTo>
                <a:cubicBezTo>
                  <a:pt x="-16269" y="1830325"/>
                  <a:pt x="-25495" y="1613177"/>
                  <a:pt x="0" y="1359946"/>
                </a:cubicBezTo>
                <a:cubicBezTo>
                  <a:pt x="25495" y="1106715"/>
                  <a:pt x="9998" y="938035"/>
                  <a:pt x="0" y="702967"/>
                </a:cubicBezTo>
                <a:cubicBezTo>
                  <a:pt x="-9998" y="467899"/>
                  <a:pt x="-5380" y="301953"/>
                  <a:pt x="0" y="0"/>
                </a:cubicBezTo>
                <a:close/>
              </a:path>
            </a:pathLst>
          </a:custGeom>
          <a:solidFill>
            <a:schemeClr val="bg1"/>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nSpc>
                <a:spcPct val="160000"/>
              </a:lnSpc>
              <a:spcAft>
                <a:spcPts val="792"/>
              </a:spcAft>
            </a:pPr>
            <a:r>
              <a:rPr lang="en-US" sz="1700" dirty="0">
                <a:latin typeface="Abadi" panose="020B0604020104020204" pitchFamily="34" charset="0"/>
              </a:rPr>
              <a:t>          </a:t>
            </a:r>
            <a:r>
              <a:rPr lang="en-US" sz="1700" i="0" dirty="0">
                <a:latin typeface="Abadi" panose="020B0604020104020204" pitchFamily="34" charset="0"/>
              </a:rPr>
              <a:t>The subjects of Mexican art center around the things that are common in </a:t>
            </a:r>
            <a:br>
              <a:rPr lang="en-US" sz="1700" i="0" dirty="0">
                <a:latin typeface="Abadi" panose="020B0604020104020204" pitchFamily="34" charset="0"/>
              </a:rPr>
            </a:br>
            <a:r>
              <a:rPr lang="en-US" sz="1700" i="0" dirty="0">
                <a:latin typeface="Abadi" panose="020B0604020104020204" pitchFamily="34" charset="0"/>
              </a:rPr>
              <a:t>                Mexican culture. </a:t>
            </a:r>
            <a:r>
              <a:rPr lang="en-US" sz="1700" b="1" i="0" dirty="0">
                <a:solidFill>
                  <a:schemeClr val="bg1"/>
                </a:solidFill>
                <a:highlight>
                  <a:srgbClr val="80C3C7"/>
                </a:highlight>
                <a:latin typeface="Abadi" panose="020B0604020104020204" pitchFamily="34" charset="0"/>
              </a:rPr>
              <a:t>Family, food, music, and nature </a:t>
            </a:r>
            <a:r>
              <a:rPr lang="en-US" sz="1700" i="0" dirty="0">
                <a:latin typeface="Abadi" panose="020B0604020104020204" pitchFamily="34" charset="0"/>
              </a:rPr>
              <a:t>are common themes.</a:t>
            </a:r>
            <a:br>
              <a:rPr lang="en-US" sz="1700" i="0" dirty="0">
                <a:latin typeface="Abadi" panose="020B0604020104020204" pitchFamily="34" charset="0"/>
              </a:rPr>
            </a:br>
            <a:r>
              <a:rPr lang="en-US" sz="1700" i="0" dirty="0">
                <a:latin typeface="Abadi" panose="020B0604020104020204" pitchFamily="34" charset="0"/>
              </a:rPr>
              <a:t>                  </a:t>
            </a:r>
            <a:r>
              <a:rPr lang="en-US" sz="1700" b="1" i="0" dirty="0">
                <a:solidFill>
                  <a:schemeClr val="bg1"/>
                </a:solidFill>
                <a:highlight>
                  <a:srgbClr val="80C3C7"/>
                </a:highlight>
                <a:latin typeface="Abadi" panose="020B0604020104020204" pitchFamily="34" charset="0"/>
              </a:rPr>
              <a:t>Animals</a:t>
            </a:r>
            <a:r>
              <a:rPr lang="en-US" sz="1700" i="0" dirty="0">
                <a:latin typeface="Abadi" panose="020B0604020104020204" pitchFamily="34" charset="0"/>
              </a:rPr>
              <a:t> like birds, snakes, butterflies,</a:t>
            </a:r>
            <a:r>
              <a:rPr lang="en-US" sz="1700" dirty="0">
                <a:latin typeface="Abadi" panose="020B0604020104020204" pitchFamily="34" charset="0"/>
              </a:rPr>
              <a:t> </a:t>
            </a:r>
            <a:r>
              <a:rPr lang="en-US" sz="1700" i="0" dirty="0">
                <a:latin typeface="Abadi" panose="020B0604020104020204" pitchFamily="34" charset="0"/>
              </a:rPr>
              <a:t>lizards, and farm animals are </a:t>
            </a:r>
            <a:br>
              <a:rPr lang="en-US" sz="1700" i="0" dirty="0">
                <a:latin typeface="Abadi" panose="020B0604020104020204" pitchFamily="34" charset="0"/>
              </a:rPr>
            </a:br>
            <a:r>
              <a:rPr lang="en-US" sz="1700" i="0" dirty="0">
                <a:latin typeface="Abadi" panose="020B0604020104020204" pitchFamily="34" charset="0"/>
              </a:rPr>
              <a:t>                    important in Mexican art. Additionally, </a:t>
            </a:r>
            <a:r>
              <a:rPr lang="en-US" sz="1700" b="1" i="0" dirty="0">
                <a:solidFill>
                  <a:schemeClr val="bg1"/>
                </a:solidFill>
                <a:highlight>
                  <a:srgbClr val="80C3C7"/>
                </a:highlight>
                <a:latin typeface="Abadi" panose="020B0604020104020204" pitchFamily="34" charset="0"/>
              </a:rPr>
              <a:t>plants</a:t>
            </a:r>
            <a:r>
              <a:rPr lang="en-US" sz="1700" i="0" dirty="0">
                <a:latin typeface="Abadi" panose="020B0604020104020204" pitchFamily="34" charset="0"/>
              </a:rPr>
              <a:t> like marigolds and </a:t>
            </a:r>
            <a:br>
              <a:rPr lang="en-US" sz="1700" i="0" dirty="0">
                <a:latin typeface="Abadi" panose="020B0604020104020204" pitchFamily="34" charset="0"/>
              </a:rPr>
            </a:br>
            <a:r>
              <a:rPr lang="en-US" sz="1700" i="0" dirty="0">
                <a:latin typeface="Abadi" panose="020B0604020104020204" pitchFamily="34" charset="0"/>
              </a:rPr>
              <a:t>                    sunflowers, as well as cacti are frequent imagery found in Mexican art. </a:t>
            </a:r>
            <a:br>
              <a:rPr lang="en-US" sz="1700" i="0" dirty="0">
                <a:latin typeface="Abadi" panose="020B0604020104020204" pitchFamily="34" charset="0"/>
              </a:rPr>
            </a:br>
            <a:r>
              <a:rPr lang="en-US" sz="1700" i="0" dirty="0">
                <a:latin typeface="Abadi" panose="020B0604020104020204" pitchFamily="34" charset="0"/>
              </a:rPr>
              <a:t>                   As Mexico is a highly </a:t>
            </a:r>
            <a:r>
              <a:rPr lang="en-US" sz="1700" b="1" i="0" dirty="0">
                <a:solidFill>
                  <a:schemeClr val="bg1"/>
                </a:solidFill>
                <a:highlight>
                  <a:srgbClr val="80C3C7"/>
                </a:highlight>
                <a:latin typeface="Abadi" panose="020B0604020104020204" pitchFamily="34" charset="0"/>
              </a:rPr>
              <a:t>religious</a:t>
            </a:r>
            <a:r>
              <a:rPr lang="en-US" sz="1700" i="0" dirty="0">
                <a:latin typeface="Abadi" panose="020B0604020104020204" pitchFamily="34" charset="0"/>
              </a:rPr>
              <a:t> country, religious ideas like the Virgin </a:t>
            </a:r>
            <a:br>
              <a:rPr lang="en-US" sz="1700" i="0" dirty="0">
                <a:latin typeface="Abadi" panose="020B0604020104020204" pitchFamily="34" charset="0"/>
              </a:rPr>
            </a:br>
            <a:r>
              <a:rPr lang="en-US" sz="1700" i="0" dirty="0">
                <a:latin typeface="Abadi" panose="020B0604020104020204" pitchFamily="34" charset="0"/>
              </a:rPr>
              <a:t>                Mary and Day of the Dead are also featured subjects. Finally, Mexico is a </a:t>
            </a:r>
            <a:br>
              <a:rPr lang="en-US" sz="1700" i="0" dirty="0">
                <a:latin typeface="Abadi" panose="020B0604020104020204" pitchFamily="34" charset="0"/>
              </a:rPr>
            </a:br>
            <a:r>
              <a:rPr lang="en-US" sz="1700" i="0" dirty="0">
                <a:latin typeface="Abadi" panose="020B0604020104020204" pitchFamily="34" charset="0"/>
              </a:rPr>
              <a:t>          highly </a:t>
            </a:r>
            <a:r>
              <a:rPr lang="en-US" sz="1700" b="1" i="0" dirty="0">
                <a:solidFill>
                  <a:schemeClr val="bg1"/>
                </a:solidFill>
                <a:highlight>
                  <a:srgbClr val="80C3C7"/>
                </a:highlight>
                <a:latin typeface="Abadi" panose="020B0604020104020204" pitchFamily="34" charset="0"/>
              </a:rPr>
              <a:t>patriotic</a:t>
            </a:r>
            <a:r>
              <a:rPr lang="en-US" sz="1700" i="0" dirty="0">
                <a:latin typeface="Abadi" panose="020B0604020104020204" pitchFamily="34" charset="0"/>
              </a:rPr>
              <a:t> country, so imagery such </a:t>
            </a:r>
            <a:br>
              <a:rPr lang="en-US" sz="1700" dirty="0">
                <a:latin typeface="Abadi" panose="020B0604020104020204" pitchFamily="34" charset="0"/>
              </a:rPr>
            </a:br>
            <a:r>
              <a:rPr lang="en-US" sz="1700" dirty="0">
                <a:latin typeface="Abadi" panose="020B0604020104020204" pitchFamily="34" charset="0"/>
              </a:rPr>
              <a:t> </a:t>
            </a:r>
            <a:r>
              <a:rPr lang="en-US" sz="1700" i="0" dirty="0">
                <a:latin typeface="Abadi" panose="020B0604020104020204" pitchFamily="34" charset="0"/>
              </a:rPr>
              <a:t>as flags and celebration of independence from </a:t>
            </a:r>
            <a:br>
              <a:rPr lang="en-US" sz="1700" i="0" dirty="0">
                <a:latin typeface="Abadi" panose="020B0604020104020204" pitchFamily="34" charset="0"/>
              </a:rPr>
            </a:br>
            <a:r>
              <a:rPr lang="en-US" sz="1700" i="0" dirty="0">
                <a:latin typeface="Abadi" panose="020B0604020104020204" pitchFamily="34" charset="0"/>
              </a:rPr>
              <a:t> Spain are common themes.</a:t>
            </a:r>
          </a:p>
        </p:txBody>
      </p:sp>
      <p:pic>
        <p:nvPicPr>
          <p:cNvPr id="4" name="Picture 4" descr="MEXICAN FOLK ART ORANGE TREE OF LIFE ETERNAL ROOTS ORIGINAL PAINTING 20 ...">
            <a:extLst>
              <a:ext uri="{FF2B5EF4-FFF2-40B4-BE49-F238E27FC236}">
                <a16:creationId xmlns:a16="http://schemas.microsoft.com/office/drawing/2014/main" id="{94B67C00-DBFD-DE07-57DC-F2D0F02A4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 r="1254" b="-2"/>
          <a:stretch/>
        </p:blipFill>
        <p:spPr bwMode="auto">
          <a:xfrm>
            <a:off x="83592" y="824299"/>
            <a:ext cx="4899127" cy="4109652"/>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62C44-E068-9312-0926-8776459E52D0}"/>
              </a:ext>
            </a:extLst>
          </p:cNvPr>
          <p:cNvSpPr txBox="1"/>
          <p:nvPr/>
        </p:nvSpPr>
        <p:spPr>
          <a:xfrm>
            <a:off x="342076" y="4165195"/>
            <a:ext cx="3481641" cy="2405943"/>
          </a:xfrm>
          <a:custGeom>
            <a:avLst/>
            <a:gdLst>
              <a:gd name="connsiteX0" fmla="*/ 0 w 3481641"/>
              <a:gd name="connsiteY0" fmla="*/ 0 h 2405943"/>
              <a:gd name="connsiteX1" fmla="*/ 661512 w 3481641"/>
              <a:gd name="connsiteY1" fmla="*/ 0 h 2405943"/>
              <a:gd name="connsiteX2" fmla="*/ 1427473 w 3481641"/>
              <a:gd name="connsiteY2" fmla="*/ 0 h 2405943"/>
              <a:gd name="connsiteX3" fmla="*/ 2158617 w 3481641"/>
              <a:gd name="connsiteY3" fmla="*/ 0 h 2405943"/>
              <a:gd name="connsiteX4" fmla="*/ 2785313 w 3481641"/>
              <a:gd name="connsiteY4" fmla="*/ 0 h 2405943"/>
              <a:gd name="connsiteX5" fmla="*/ 3481641 w 3481641"/>
              <a:gd name="connsiteY5" fmla="*/ 0 h 2405943"/>
              <a:gd name="connsiteX6" fmla="*/ 3481641 w 3481641"/>
              <a:gd name="connsiteY6" fmla="*/ 529307 h 2405943"/>
              <a:gd name="connsiteX7" fmla="*/ 3481641 w 3481641"/>
              <a:gd name="connsiteY7" fmla="*/ 1082674 h 2405943"/>
              <a:gd name="connsiteX8" fmla="*/ 3481641 w 3481641"/>
              <a:gd name="connsiteY8" fmla="*/ 1732279 h 2405943"/>
              <a:gd name="connsiteX9" fmla="*/ 3481641 w 3481641"/>
              <a:gd name="connsiteY9" fmla="*/ 2405943 h 2405943"/>
              <a:gd name="connsiteX10" fmla="*/ 2820129 w 3481641"/>
              <a:gd name="connsiteY10" fmla="*/ 2405943 h 2405943"/>
              <a:gd name="connsiteX11" fmla="*/ 2158617 w 3481641"/>
              <a:gd name="connsiteY11" fmla="*/ 2405943 h 2405943"/>
              <a:gd name="connsiteX12" fmla="*/ 1462289 w 3481641"/>
              <a:gd name="connsiteY12" fmla="*/ 2405943 h 2405943"/>
              <a:gd name="connsiteX13" fmla="*/ 800777 w 3481641"/>
              <a:gd name="connsiteY13" fmla="*/ 2405943 h 2405943"/>
              <a:gd name="connsiteX14" fmla="*/ 0 w 3481641"/>
              <a:gd name="connsiteY14" fmla="*/ 2405943 h 2405943"/>
              <a:gd name="connsiteX15" fmla="*/ 0 w 3481641"/>
              <a:gd name="connsiteY15" fmla="*/ 1804457 h 2405943"/>
              <a:gd name="connsiteX16" fmla="*/ 0 w 3481641"/>
              <a:gd name="connsiteY16" fmla="*/ 1275150 h 2405943"/>
              <a:gd name="connsiteX17" fmla="*/ 0 w 3481641"/>
              <a:gd name="connsiteY17" fmla="*/ 649605 h 2405943"/>
              <a:gd name="connsiteX18" fmla="*/ 0 w 3481641"/>
              <a:gd name="connsiteY1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1641" h="2405943" fill="none" extrusionOk="0">
                <a:moveTo>
                  <a:pt x="0" y="0"/>
                </a:moveTo>
                <a:cubicBezTo>
                  <a:pt x="207185" y="-20675"/>
                  <a:pt x="476702" y="-2479"/>
                  <a:pt x="661512" y="0"/>
                </a:cubicBezTo>
                <a:cubicBezTo>
                  <a:pt x="846322" y="2479"/>
                  <a:pt x="1226033" y="11517"/>
                  <a:pt x="1427473" y="0"/>
                </a:cubicBezTo>
                <a:cubicBezTo>
                  <a:pt x="1628913" y="-11517"/>
                  <a:pt x="1996974" y="3077"/>
                  <a:pt x="2158617" y="0"/>
                </a:cubicBezTo>
                <a:cubicBezTo>
                  <a:pt x="2320260" y="-3077"/>
                  <a:pt x="2542747" y="25420"/>
                  <a:pt x="2785313" y="0"/>
                </a:cubicBezTo>
                <a:cubicBezTo>
                  <a:pt x="3027879" y="-25420"/>
                  <a:pt x="3307955" y="14831"/>
                  <a:pt x="3481641" y="0"/>
                </a:cubicBezTo>
                <a:cubicBezTo>
                  <a:pt x="3456762" y="113629"/>
                  <a:pt x="3480777" y="402486"/>
                  <a:pt x="3481641" y="529307"/>
                </a:cubicBezTo>
                <a:cubicBezTo>
                  <a:pt x="3482505" y="656128"/>
                  <a:pt x="3475928" y="828958"/>
                  <a:pt x="3481641" y="1082674"/>
                </a:cubicBezTo>
                <a:cubicBezTo>
                  <a:pt x="3487354" y="1336390"/>
                  <a:pt x="3467276" y="1451542"/>
                  <a:pt x="3481641" y="1732279"/>
                </a:cubicBezTo>
                <a:cubicBezTo>
                  <a:pt x="3496006" y="2013017"/>
                  <a:pt x="3492135" y="2106039"/>
                  <a:pt x="3481641" y="2405943"/>
                </a:cubicBezTo>
                <a:cubicBezTo>
                  <a:pt x="3284160" y="2400197"/>
                  <a:pt x="2988594" y="2398634"/>
                  <a:pt x="2820129" y="2405943"/>
                </a:cubicBezTo>
                <a:cubicBezTo>
                  <a:pt x="2651664" y="2413252"/>
                  <a:pt x="2302676" y="2401914"/>
                  <a:pt x="2158617" y="2405943"/>
                </a:cubicBezTo>
                <a:cubicBezTo>
                  <a:pt x="2014558" y="2409972"/>
                  <a:pt x="1641394" y="2398301"/>
                  <a:pt x="1462289" y="2405943"/>
                </a:cubicBezTo>
                <a:cubicBezTo>
                  <a:pt x="1283184" y="2413585"/>
                  <a:pt x="1073355" y="2385686"/>
                  <a:pt x="800777" y="2405943"/>
                </a:cubicBezTo>
                <a:cubicBezTo>
                  <a:pt x="528199" y="2426200"/>
                  <a:pt x="188000" y="2385899"/>
                  <a:pt x="0" y="2405943"/>
                </a:cubicBezTo>
                <a:cubicBezTo>
                  <a:pt x="4680" y="2203214"/>
                  <a:pt x="20845" y="2043626"/>
                  <a:pt x="0" y="1804457"/>
                </a:cubicBezTo>
                <a:cubicBezTo>
                  <a:pt x="-20845" y="1565288"/>
                  <a:pt x="1570" y="1383991"/>
                  <a:pt x="0" y="1275150"/>
                </a:cubicBezTo>
                <a:cubicBezTo>
                  <a:pt x="-1570" y="1166309"/>
                  <a:pt x="20285" y="836190"/>
                  <a:pt x="0" y="649605"/>
                </a:cubicBezTo>
                <a:cubicBezTo>
                  <a:pt x="-20285" y="463021"/>
                  <a:pt x="-6807" y="206883"/>
                  <a:pt x="0" y="0"/>
                </a:cubicBezTo>
                <a:close/>
              </a:path>
              <a:path w="3481641" h="2405943" stroke="0" extrusionOk="0">
                <a:moveTo>
                  <a:pt x="0" y="0"/>
                </a:moveTo>
                <a:cubicBezTo>
                  <a:pt x="192151" y="-780"/>
                  <a:pt x="487121" y="-14996"/>
                  <a:pt x="731145" y="0"/>
                </a:cubicBezTo>
                <a:cubicBezTo>
                  <a:pt x="975170" y="14996"/>
                  <a:pt x="1178973" y="-10107"/>
                  <a:pt x="1462289" y="0"/>
                </a:cubicBezTo>
                <a:cubicBezTo>
                  <a:pt x="1745605" y="10107"/>
                  <a:pt x="2009418" y="-1735"/>
                  <a:pt x="2158617" y="0"/>
                </a:cubicBezTo>
                <a:cubicBezTo>
                  <a:pt x="2307816" y="1735"/>
                  <a:pt x="3056522" y="-60891"/>
                  <a:pt x="3481641" y="0"/>
                </a:cubicBezTo>
                <a:cubicBezTo>
                  <a:pt x="3457719" y="120268"/>
                  <a:pt x="3472361" y="295142"/>
                  <a:pt x="3481641" y="553367"/>
                </a:cubicBezTo>
                <a:cubicBezTo>
                  <a:pt x="3490921" y="811592"/>
                  <a:pt x="3480204" y="960184"/>
                  <a:pt x="3481641" y="1178912"/>
                </a:cubicBezTo>
                <a:cubicBezTo>
                  <a:pt x="3483078" y="1397641"/>
                  <a:pt x="3460822" y="1656515"/>
                  <a:pt x="3481641" y="1828517"/>
                </a:cubicBezTo>
                <a:cubicBezTo>
                  <a:pt x="3502460" y="2000519"/>
                  <a:pt x="3494094" y="2178566"/>
                  <a:pt x="3481641" y="2405943"/>
                </a:cubicBezTo>
                <a:cubicBezTo>
                  <a:pt x="3169013" y="2396134"/>
                  <a:pt x="3075735" y="2400722"/>
                  <a:pt x="2715680" y="2405943"/>
                </a:cubicBezTo>
                <a:cubicBezTo>
                  <a:pt x="2355625" y="2411164"/>
                  <a:pt x="2184532" y="2385462"/>
                  <a:pt x="1984535" y="2405943"/>
                </a:cubicBezTo>
                <a:cubicBezTo>
                  <a:pt x="1784539" y="2426424"/>
                  <a:pt x="1524069" y="2423744"/>
                  <a:pt x="1288207" y="2405943"/>
                </a:cubicBezTo>
                <a:cubicBezTo>
                  <a:pt x="1052345" y="2388142"/>
                  <a:pt x="630015" y="2450016"/>
                  <a:pt x="0" y="2405943"/>
                </a:cubicBezTo>
                <a:cubicBezTo>
                  <a:pt x="150" y="2175129"/>
                  <a:pt x="-22886" y="1932565"/>
                  <a:pt x="0" y="1804457"/>
                </a:cubicBezTo>
                <a:cubicBezTo>
                  <a:pt x="22886" y="1676349"/>
                  <a:pt x="17395" y="1466676"/>
                  <a:pt x="0" y="1178912"/>
                </a:cubicBezTo>
                <a:cubicBezTo>
                  <a:pt x="-17395" y="891148"/>
                  <a:pt x="20232" y="713759"/>
                  <a:pt x="0" y="577426"/>
                </a:cubicBezTo>
                <a:cubicBezTo>
                  <a:pt x="-20232" y="441093"/>
                  <a:pt x="-7622" y="274668"/>
                  <a:pt x="0" y="0"/>
                </a:cubicBezTo>
                <a:close/>
              </a:path>
            </a:pathLst>
          </a:custGeom>
          <a:solidFill>
            <a:srgbClr val="80C3C7"/>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gn="ctr">
              <a:spcAft>
                <a:spcPts val="792"/>
              </a:spcAft>
            </a:pPr>
            <a:r>
              <a:rPr lang="en-US" sz="6000" b="1" dirty="0">
                <a:solidFill>
                  <a:schemeClr val="bg1"/>
                </a:solidFill>
              </a:rPr>
              <a:t>CHARACTERISTICS</a:t>
            </a:r>
            <a:br>
              <a:rPr lang="en-US" sz="2800" b="1" dirty="0">
                <a:solidFill>
                  <a:schemeClr val="bg1"/>
                </a:solidFill>
              </a:rPr>
            </a:br>
            <a:r>
              <a:rPr lang="en-US" sz="2800" b="1" dirty="0">
                <a:solidFill>
                  <a:schemeClr val="bg1"/>
                </a:solidFill>
                <a:latin typeface="Abadi" panose="020B0604020104020204" pitchFamily="34" charset="0"/>
              </a:rPr>
              <a:t>- </a:t>
            </a:r>
            <a:r>
              <a:rPr lang="en-US" sz="2400" b="1" i="0" dirty="0">
                <a:solidFill>
                  <a:schemeClr val="bg1"/>
                </a:solidFill>
                <a:latin typeface="Abadi" panose="020B0604020104020204" pitchFamily="34" charset="0"/>
              </a:rPr>
              <a:t>Bright, intense colors, </a:t>
            </a:r>
            <a:br>
              <a:rPr lang="en-US" sz="2400" b="1" dirty="0">
                <a:solidFill>
                  <a:schemeClr val="bg1"/>
                </a:solidFill>
                <a:latin typeface="Abadi" panose="020B0604020104020204" pitchFamily="34" charset="0"/>
              </a:rPr>
            </a:br>
            <a:r>
              <a:rPr lang="en-US" sz="2400" b="1" i="0" dirty="0">
                <a:solidFill>
                  <a:schemeClr val="bg1"/>
                </a:solidFill>
                <a:latin typeface="Abadi" panose="020B0604020104020204" pitchFamily="34" charset="0"/>
              </a:rPr>
              <a:t>- Lively patterns, </a:t>
            </a:r>
            <a:br>
              <a:rPr lang="en-US" sz="2400" b="1" i="0" dirty="0">
                <a:solidFill>
                  <a:schemeClr val="bg1"/>
                </a:solidFill>
                <a:latin typeface="Abadi" panose="020B0604020104020204" pitchFamily="34" charset="0"/>
              </a:rPr>
            </a:br>
            <a:r>
              <a:rPr lang="en-US" sz="2400" b="1" i="0" dirty="0">
                <a:solidFill>
                  <a:schemeClr val="bg1"/>
                </a:solidFill>
                <a:latin typeface="Abadi" panose="020B0604020104020204" pitchFamily="34" charset="0"/>
              </a:rPr>
              <a:t>- Simplistic shapes.</a:t>
            </a:r>
          </a:p>
        </p:txBody>
      </p:sp>
      <p:sp>
        <p:nvSpPr>
          <p:cNvPr id="5" name="TextBox 4">
            <a:extLst>
              <a:ext uri="{FF2B5EF4-FFF2-40B4-BE49-F238E27FC236}">
                <a16:creationId xmlns:a16="http://schemas.microsoft.com/office/drawing/2014/main" id="{2F3A5172-A2B4-5EC3-29C2-A0BB615EBAE8}"/>
              </a:ext>
            </a:extLst>
          </p:cNvPr>
          <p:cNvSpPr txBox="1"/>
          <p:nvPr/>
        </p:nvSpPr>
        <p:spPr>
          <a:xfrm>
            <a:off x="8592344" y="4165195"/>
            <a:ext cx="3268383" cy="2405943"/>
          </a:xfrm>
          <a:custGeom>
            <a:avLst/>
            <a:gdLst>
              <a:gd name="connsiteX0" fmla="*/ 0 w 3268383"/>
              <a:gd name="connsiteY0" fmla="*/ 0 h 2405943"/>
              <a:gd name="connsiteX1" fmla="*/ 620993 w 3268383"/>
              <a:gd name="connsiteY1" fmla="*/ 0 h 2405943"/>
              <a:gd name="connsiteX2" fmla="*/ 1340037 w 3268383"/>
              <a:gd name="connsiteY2" fmla="*/ 0 h 2405943"/>
              <a:gd name="connsiteX3" fmla="*/ 2026397 w 3268383"/>
              <a:gd name="connsiteY3" fmla="*/ 0 h 2405943"/>
              <a:gd name="connsiteX4" fmla="*/ 2614706 w 3268383"/>
              <a:gd name="connsiteY4" fmla="*/ 0 h 2405943"/>
              <a:gd name="connsiteX5" fmla="*/ 3268383 w 3268383"/>
              <a:gd name="connsiteY5" fmla="*/ 0 h 2405943"/>
              <a:gd name="connsiteX6" fmla="*/ 3268383 w 3268383"/>
              <a:gd name="connsiteY6" fmla="*/ 529307 h 2405943"/>
              <a:gd name="connsiteX7" fmla="*/ 3268383 w 3268383"/>
              <a:gd name="connsiteY7" fmla="*/ 1082674 h 2405943"/>
              <a:gd name="connsiteX8" fmla="*/ 3268383 w 3268383"/>
              <a:gd name="connsiteY8" fmla="*/ 1732279 h 2405943"/>
              <a:gd name="connsiteX9" fmla="*/ 3268383 w 3268383"/>
              <a:gd name="connsiteY9" fmla="*/ 2405943 h 2405943"/>
              <a:gd name="connsiteX10" fmla="*/ 2647390 w 3268383"/>
              <a:gd name="connsiteY10" fmla="*/ 2405943 h 2405943"/>
              <a:gd name="connsiteX11" fmla="*/ 2026397 w 3268383"/>
              <a:gd name="connsiteY11" fmla="*/ 2405943 h 2405943"/>
              <a:gd name="connsiteX12" fmla="*/ 1372721 w 3268383"/>
              <a:gd name="connsiteY12" fmla="*/ 2405943 h 2405943"/>
              <a:gd name="connsiteX13" fmla="*/ 751728 w 3268383"/>
              <a:gd name="connsiteY13" fmla="*/ 2405943 h 2405943"/>
              <a:gd name="connsiteX14" fmla="*/ 0 w 3268383"/>
              <a:gd name="connsiteY14" fmla="*/ 2405943 h 2405943"/>
              <a:gd name="connsiteX15" fmla="*/ 0 w 3268383"/>
              <a:gd name="connsiteY15" fmla="*/ 1804457 h 2405943"/>
              <a:gd name="connsiteX16" fmla="*/ 0 w 3268383"/>
              <a:gd name="connsiteY16" fmla="*/ 1275150 h 2405943"/>
              <a:gd name="connsiteX17" fmla="*/ 0 w 3268383"/>
              <a:gd name="connsiteY17" fmla="*/ 649605 h 2405943"/>
              <a:gd name="connsiteX18" fmla="*/ 0 w 3268383"/>
              <a:gd name="connsiteY1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8383" h="2405943" fill="none" extrusionOk="0">
                <a:moveTo>
                  <a:pt x="0" y="0"/>
                </a:moveTo>
                <a:cubicBezTo>
                  <a:pt x="214540" y="26492"/>
                  <a:pt x="378712" y="14082"/>
                  <a:pt x="620993" y="0"/>
                </a:cubicBezTo>
                <a:cubicBezTo>
                  <a:pt x="863274" y="-14082"/>
                  <a:pt x="1169056" y="-2299"/>
                  <a:pt x="1340037" y="0"/>
                </a:cubicBezTo>
                <a:cubicBezTo>
                  <a:pt x="1511018" y="2299"/>
                  <a:pt x="1848027" y="31016"/>
                  <a:pt x="2026397" y="0"/>
                </a:cubicBezTo>
                <a:cubicBezTo>
                  <a:pt x="2204767" y="-31016"/>
                  <a:pt x="2452463" y="3720"/>
                  <a:pt x="2614706" y="0"/>
                </a:cubicBezTo>
                <a:cubicBezTo>
                  <a:pt x="2776949" y="-3720"/>
                  <a:pt x="2977745" y="2355"/>
                  <a:pt x="3268383" y="0"/>
                </a:cubicBezTo>
                <a:cubicBezTo>
                  <a:pt x="3243504" y="113629"/>
                  <a:pt x="3267519" y="402486"/>
                  <a:pt x="3268383" y="529307"/>
                </a:cubicBezTo>
                <a:cubicBezTo>
                  <a:pt x="3269247" y="656128"/>
                  <a:pt x="3262670" y="828958"/>
                  <a:pt x="3268383" y="1082674"/>
                </a:cubicBezTo>
                <a:cubicBezTo>
                  <a:pt x="3274096" y="1336390"/>
                  <a:pt x="3254018" y="1451542"/>
                  <a:pt x="3268383" y="1732279"/>
                </a:cubicBezTo>
                <a:cubicBezTo>
                  <a:pt x="3282748" y="2013017"/>
                  <a:pt x="3278877" y="2106039"/>
                  <a:pt x="3268383" y="2405943"/>
                </a:cubicBezTo>
                <a:cubicBezTo>
                  <a:pt x="3077107" y="2396766"/>
                  <a:pt x="2862781" y="2415601"/>
                  <a:pt x="2647390" y="2405943"/>
                </a:cubicBezTo>
                <a:cubicBezTo>
                  <a:pt x="2431999" y="2396285"/>
                  <a:pt x="2151862" y="2391781"/>
                  <a:pt x="2026397" y="2405943"/>
                </a:cubicBezTo>
                <a:cubicBezTo>
                  <a:pt x="1900932" y="2420105"/>
                  <a:pt x="1648435" y="2392164"/>
                  <a:pt x="1372721" y="2405943"/>
                </a:cubicBezTo>
                <a:cubicBezTo>
                  <a:pt x="1097007" y="2419722"/>
                  <a:pt x="876968" y="2412631"/>
                  <a:pt x="751728" y="2405943"/>
                </a:cubicBezTo>
                <a:cubicBezTo>
                  <a:pt x="626488" y="2399255"/>
                  <a:pt x="314150" y="2389569"/>
                  <a:pt x="0" y="2405943"/>
                </a:cubicBezTo>
                <a:cubicBezTo>
                  <a:pt x="4680" y="2203214"/>
                  <a:pt x="20845" y="2043626"/>
                  <a:pt x="0" y="1804457"/>
                </a:cubicBezTo>
                <a:cubicBezTo>
                  <a:pt x="-20845" y="1565288"/>
                  <a:pt x="1570" y="1383991"/>
                  <a:pt x="0" y="1275150"/>
                </a:cubicBezTo>
                <a:cubicBezTo>
                  <a:pt x="-1570" y="1166309"/>
                  <a:pt x="20285" y="836190"/>
                  <a:pt x="0" y="649605"/>
                </a:cubicBezTo>
                <a:cubicBezTo>
                  <a:pt x="-20285" y="463021"/>
                  <a:pt x="-6807" y="206883"/>
                  <a:pt x="0" y="0"/>
                </a:cubicBezTo>
                <a:close/>
              </a:path>
              <a:path w="3268383" h="2405943" stroke="0" extrusionOk="0">
                <a:moveTo>
                  <a:pt x="0" y="0"/>
                </a:moveTo>
                <a:cubicBezTo>
                  <a:pt x="182931" y="-1759"/>
                  <a:pt x="438334" y="-6490"/>
                  <a:pt x="686360" y="0"/>
                </a:cubicBezTo>
                <a:cubicBezTo>
                  <a:pt x="934386" y="6490"/>
                  <a:pt x="1118504" y="-18217"/>
                  <a:pt x="1372721" y="0"/>
                </a:cubicBezTo>
                <a:cubicBezTo>
                  <a:pt x="1626938" y="18217"/>
                  <a:pt x="1850164" y="-7430"/>
                  <a:pt x="2026397" y="0"/>
                </a:cubicBezTo>
                <a:cubicBezTo>
                  <a:pt x="2202630" y="7430"/>
                  <a:pt x="2826924" y="-156"/>
                  <a:pt x="3268383" y="0"/>
                </a:cubicBezTo>
                <a:cubicBezTo>
                  <a:pt x="3244461" y="120268"/>
                  <a:pt x="3259103" y="295142"/>
                  <a:pt x="3268383" y="553367"/>
                </a:cubicBezTo>
                <a:cubicBezTo>
                  <a:pt x="3277663" y="811592"/>
                  <a:pt x="3266946" y="960184"/>
                  <a:pt x="3268383" y="1178912"/>
                </a:cubicBezTo>
                <a:cubicBezTo>
                  <a:pt x="3269820" y="1397641"/>
                  <a:pt x="3247564" y="1656515"/>
                  <a:pt x="3268383" y="1828517"/>
                </a:cubicBezTo>
                <a:cubicBezTo>
                  <a:pt x="3289202" y="2000519"/>
                  <a:pt x="3280836" y="2178566"/>
                  <a:pt x="3268383" y="2405943"/>
                </a:cubicBezTo>
                <a:cubicBezTo>
                  <a:pt x="3095273" y="2439557"/>
                  <a:pt x="2788890" y="2430112"/>
                  <a:pt x="2549339" y="2405943"/>
                </a:cubicBezTo>
                <a:cubicBezTo>
                  <a:pt x="2309788" y="2381774"/>
                  <a:pt x="2096969" y="2398018"/>
                  <a:pt x="1862978" y="2405943"/>
                </a:cubicBezTo>
                <a:cubicBezTo>
                  <a:pt x="1628987" y="2413868"/>
                  <a:pt x="1388668" y="2386378"/>
                  <a:pt x="1209302" y="2405943"/>
                </a:cubicBezTo>
                <a:cubicBezTo>
                  <a:pt x="1029936" y="2425508"/>
                  <a:pt x="560727" y="2388582"/>
                  <a:pt x="0" y="2405943"/>
                </a:cubicBezTo>
                <a:cubicBezTo>
                  <a:pt x="150" y="2175129"/>
                  <a:pt x="-22886" y="1932565"/>
                  <a:pt x="0" y="1804457"/>
                </a:cubicBezTo>
                <a:cubicBezTo>
                  <a:pt x="22886" y="1676349"/>
                  <a:pt x="17395" y="1466676"/>
                  <a:pt x="0" y="1178912"/>
                </a:cubicBezTo>
                <a:cubicBezTo>
                  <a:pt x="-17395" y="891148"/>
                  <a:pt x="20232" y="713759"/>
                  <a:pt x="0" y="577426"/>
                </a:cubicBezTo>
                <a:cubicBezTo>
                  <a:pt x="-20232" y="441093"/>
                  <a:pt x="-7622" y="274668"/>
                  <a:pt x="0" y="0"/>
                </a:cubicBezTo>
                <a:close/>
              </a:path>
            </a:pathLst>
          </a:custGeom>
          <a:solidFill>
            <a:srgbClr val="80C3C7"/>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gn="ctr">
              <a:spcAft>
                <a:spcPts val="792"/>
              </a:spcAft>
            </a:pPr>
            <a:r>
              <a:rPr lang="en-US" sz="5400" b="1" dirty="0">
                <a:solidFill>
                  <a:schemeClr val="bg1"/>
                </a:solidFill>
              </a:rPr>
              <a:t>SUBJECT MATTERS</a:t>
            </a:r>
            <a:br>
              <a:rPr lang="en-US" sz="5400" b="1" dirty="0">
                <a:solidFill>
                  <a:schemeClr val="bg1"/>
                </a:solidFill>
              </a:rPr>
            </a:br>
            <a:r>
              <a:rPr lang="en-US" sz="2400" b="1" dirty="0">
                <a:solidFill>
                  <a:schemeClr val="bg1"/>
                </a:solidFill>
                <a:latin typeface="Abadi" panose="020B0604020104020204" pitchFamily="34" charset="0"/>
              </a:rPr>
              <a:t>- Family	- Food	</a:t>
            </a:r>
            <a:br>
              <a:rPr lang="en-US" sz="2400" b="1" dirty="0">
                <a:solidFill>
                  <a:schemeClr val="bg1"/>
                </a:solidFill>
                <a:latin typeface="Abadi" panose="020B0604020104020204" pitchFamily="34" charset="0"/>
              </a:rPr>
            </a:br>
            <a:r>
              <a:rPr lang="en-US" sz="2400" b="1" dirty="0">
                <a:solidFill>
                  <a:schemeClr val="bg1"/>
                </a:solidFill>
                <a:latin typeface="Abadi" panose="020B0604020104020204" pitchFamily="34" charset="0"/>
              </a:rPr>
              <a:t>- Religion    - Music	</a:t>
            </a:r>
            <a:br>
              <a:rPr lang="en-US" sz="2400" b="1" dirty="0">
                <a:solidFill>
                  <a:schemeClr val="bg1"/>
                </a:solidFill>
                <a:latin typeface="Abadi" panose="020B0604020104020204" pitchFamily="34" charset="0"/>
              </a:rPr>
            </a:br>
            <a:r>
              <a:rPr lang="en-US" sz="2400" b="1" dirty="0">
                <a:solidFill>
                  <a:schemeClr val="bg1"/>
                </a:solidFill>
                <a:latin typeface="Abadi" panose="020B0604020104020204" pitchFamily="34" charset="0"/>
              </a:rPr>
              <a:t>- Nature     - Patriotism</a:t>
            </a:r>
          </a:p>
        </p:txBody>
      </p:sp>
    </p:spTree>
    <p:extLst>
      <p:ext uri="{BB962C8B-B14F-4D97-AF65-F5344CB8AC3E}">
        <p14:creationId xmlns:p14="http://schemas.microsoft.com/office/powerpoint/2010/main" val="267885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Mexican Folk Art PrintSpanish Girl ArtMexican Town | Etsy">
            <a:extLst>
              <a:ext uri="{FF2B5EF4-FFF2-40B4-BE49-F238E27FC236}">
                <a16:creationId xmlns:a16="http://schemas.microsoft.com/office/drawing/2014/main" id="{D61DF5C9-35C3-B8FB-B6DF-B5BA6AEF8A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520" b="-1"/>
          <a:stretch/>
        </p:blipFill>
        <p:spPr bwMode="auto">
          <a:xfrm>
            <a:off x="6394317" y="2"/>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descr="Gallery of Modern Folk Artist Pristine Cartera-Turkus: ORIGINAL FOLK ...">
            <a:extLst>
              <a:ext uri="{FF2B5EF4-FFF2-40B4-BE49-F238E27FC236}">
                <a16:creationId xmlns:a16="http://schemas.microsoft.com/office/drawing/2014/main" id="{955756B4-C747-7ADF-E8C8-5A4D693F1B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31" r="8622" b="-4"/>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y rul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5AB4C"/>
          </a:solidFill>
          <a:ln w="38100" cap="rnd">
            <a:solidFill>
              <a:srgbClr val="E5AB4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D5A808A-58E7-DC5D-9FAD-E0D69F554E47}"/>
              </a:ext>
            </a:extLst>
          </p:cNvPr>
          <p:cNvSpPr>
            <a:spLocks noGrp="1"/>
          </p:cNvSpPr>
          <p:nvPr>
            <p:ph idx="1"/>
          </p:nvPr>
        </p:nvSpPr>
        <p:spPr>
          <a:xfrm>
            <a:off x="550360" y="1844018"/>
            <a:ext cx="5221224" cy="4363721"/>
          </a:xfrm>
          <a:custGeom>
            <a:avLst/>
            <a:gdLst>
              <a:gd name="connsiteX0" fmla="*/ 0 w 5221224"/>
              <a:gd name="connsiteY0" fmla="*/ 0 h 4363721"/>
              <a:gd name="connsiteX1" fmla="*/ 684560 w 5221224"/>
              <a:gd name="connsiteY1" fmla="*/ 0 h 4363721"/>
              <a:gd name="connsiteX2" fmla="*/ 1369121 w 5221224"/>
              <a:gd name="connsiteY2" fmla="*/ 0 h 4363721"/>
              <a:gd name="connsiteX3" fmla="*/ 1949257 w 5221224"/>
              <a:gd name="connsiteY3" fmla="*/ 0 h 4363721"/>
              <a:gd name="connsiteX4" fmla="*/ 2477181 w 5221224"/>
              <a:gd name="connsiteY4" fmla="*/ 0 h 4363721"/>
              <a:gd name="connsiteX5" fmla="*/ 3005104 w 5221224"/>
              <a:gd name="connsiteY5" fmla="*/ 0 h 4363721"/>
              <a:gd name="connsiteX6" fmla="*/ 3533028 w 5221224"/>
              <a:gd name="connsiteY6" fmla="*/ 0 h 4363721"/>
              <a:gd name="connsiteX7" fmla="*/ 3956528 w 5221224"/>
              <a:gd name="connsiteY7" fmla="*/ 0 h 4363721"/>
              <a:gd name="connsiteX8" fmla="*/ 4380027 w 5221224"/>
              <a:gd name="connsiteY8" fmla="*/ 0 h 4363721"/>
              <a:gd name="connsiteX9" fmla="*/ 5221224 w 5221224"/>
              <a:gd name="connsiteY9" fmla="*/ 0 h 4363721"/>
              <a:gd name="connsiteX10" fmla="*/ 5221224 w 5221224"/>
              <a:gd name="connsiteY10" fmla="*/ 545465 h 4363721"/>
              <a:gd name="connsiteX11" fmla="*/ 5221224 w 5221224"/>
              <a:gd name="connsiteY11" fmla="*/ 1003656 h 4363721"/>
              <a:gd name="connsiteX12" fmla="*/ 5221224 w 5221224"/>
              <a:gd name="connsiteY12" fmla="*/ 1461847 h 4363721"/>
              <a:gd name="connsiteX13" fmla="*/ 5221224 w 5221224"/>
              <a:gd name="connsiteY13" fmla="*/ 2007312 h 4363721"/>
              <a:gd name="connsiteX14" fmla="*/ 5221224 w 5221224"/>
              <a:gd name="connsiteY14" fmla="*/ 2552777 h 4363721"/>
              <a:gd name="connsiteX15" fmla="*/ 5221224 w 5221224"/>
              <a:gd name="connsiteY15" fmla="*/ 3010967 h 4363721"/>
              <a:gd name="connsiteX16" fmla="*/ 5221224 w 5221224"/>
              <a:gd name="connsiteY16" fmla="*/ 3469158 h 4363721"/>
              <a:gd name="connsiteX17" fmla="*/ 5221224 w 5221224"/>
              <a:gd name="connsiteY17" fmla="*/ 4363721 h 4363721"/>
              <a:gd name="connsiteX18" fmla="*/ 4745512 w 5221224"/>
              <a:gd name="connsiteY18" fmla="*/ 4363721 h 4363721"/>
              <a:gd name="connsiteX19" fmla="*/ 4060952 w 5221224"/>
              <a:gd name="connsiteY19" fmla="*/ 4363721 h 4363721"/>
              <a:gd name="connsiteX20" fmla="*/ 3480816 w 5221224"/>
              <a:gd name="connsiteY20" fmla="*/ 4363721 h 4363721"/>
              <a:gd name="connsiteX21" fmla="*/ 2796256 w 5221224"/>
              <a:gd name="connsiteY21" fmla="*/ 4363721 h 4363721"/>
              <a:gd name="connsiteX22" fmla="*/ 2268332 w 5221224"/>
              <a:gd name="connsiteY22" fmla="*/ 4363721 h 4363721"/>
              <a:gd name="connsiteX23" fmla="*/ 1635984 w 5221224"/>
              <a:gd name="connsiteY23" fmla="*/ 4363721 h 4363721"/>
              <a:gd name="connsiteX24" fmla="*/ 1003635 w 5221224"/>
              <a:gd name="connsiteY24" fmla="*/ 4363721 h 4363721"/>
              <a:gd name="connsiteX25" fmla="*/ 580136 w 5221224"/>
              <a:gd name="connsiteY25" fmla="*/ 4363721 h 4363721"/>
              <a:gd name="connsiteX26" fmla="*/ 0 w 5221224"/>
              <a:gd name="connsiteY26" fmla="*/ 4363721 h 4363721"/>
              <a:gd name="connsiteX27" fmla="*/ 0 w 5221224"/>
              <a:gd name="connsiteY27" fmla="*/ 3818256 h 4363721"/>
              <a:gd name="connsiteX28" fmla="*/ 0 w 5221224"/>
              <a:gd name="connsiteY28" fmla="*/ 3403702 h 4363721"/>
              <a:gd name="connsiteX29" fmla="*/ 0 w 5221224"/>
              <a:gd name="connsiteY29" fmla="*/ 2770963 h 4363721"/>
              <a:gd name="connsiteX30" fmla="*/ 0 w 5221224"/>
              <a:gd name="connsiteY30" fmla="*/ 2181861 h 4363721"/>
              <a:gd name="connsiteX31" fmla="*/ 0 w 5221224"/>
              <a:gd name="connsiteY31" fmla="*/ 1680033 h 4363721"/>
              <a:gd name="connsiteX32" fmla="*/ 0 w 5221224"/>
              <a:gd name="connsiteY32" fmla="*/ 1134567 h 4363721"/>
              <a:gd name="connsiteX33" fmla="*/ 0 w 5221224"/>
              <a:gd name="connsiteY33" fmla="*/ 720014 h 4363721"/>
              <a:gd name="connsiteX34" fmla="*/ 0 w 5221224"/>
              <a:gd name="connsiteY34" fmla="*/ 0 h 436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21224" h="4363721" fill="none" extrusionOk="0">
                <a:moveTo>
                  <a:pt x="0" y="0"/>
                </a:moveTo>
                <a:cubicBezTo>
                  <a:pt x="276816" y="-21278"/>
                  <a:pt x="497987" y="34097"/>
                  <a:pt x="684560" y="0"/>
                </a:cubicBezTo>
                <a:cubicBezTo>
                  <a:pt x="871133" y="-34097"/>
                  <a:pt x="1155203" y="59195"/>
                  <a:pt x="1369121" y="0"/>
                </a:cubicBezTo>
                <a:cubicBezTo>
                  <a:pt x="1583039" y="-59195"/>
                  <a:pt x="1713424" y="3172"/>
                  <a:pt x="1949257" y="0"/>
                </a:cubicBezTo>
                <a:cubicBezTo>
                  <a:pt x="2185090" y="-3172"/>
                  <a:pt x="2252039" y="21352"/>
                  <a:pt x="2477181" y="0"/>
                </a:cubicBezTo>
                <a:cubicBezTo>
                  <a:pt x="2702323" y="-21352"/>
                  <a:pt x="2895703" y="18896"/>
                  <a:pt x="3005104" y="0"/>
                </a:cubicBezTo>
                <a:cubicBezTo>
                  <a:pt x="3114505" y="-18896"/>
                  <a:pt x="3411136" y="39052"/>
                  <a:pt x="3533028" y="0"/>
                </a:cubicBezTo>
                <a:cubicBezTo>
                  <a:pt x="3654920" y="-39052"/>
                  <a:pt x="3854516" y="49610"/>
                  <a:pt x="3956528" y="0"/>
                </a:cubicBezTo>
                <a:cubicBezTo>
                  <a:pt x="4058540" y="-49610"/>
                  <a:pt x="4198414" y="18512"/>
                  <a:pt x="4380027" y="0"/>
                </a:cubicBezTo>
                <a:cubicBezTo>
                  <a:pt x="4561640" y="-18512"/>
                  <a:pt x="4803331" y="70285"/>
                  <a:pt x="5221224" y="0"/>
                </a:cubicBezTo>
                <a:cubicBezTo>
                  <a:pt x="5244780" y="170620"/>
                  <a:pt x="5194320" y="350036"/>
                  <a:pt x="5221224" y="545465"/>
                </a:cubicBezTo>
                <a:cubicBezTo>
                  <a:pt x="5248128" y="740894"/>
                  <a:pt x="5219393" y="820931"/>
                  <a:pt x="5221224" y="1003656"/>
                </a:cubicBezTo>
                <a:cubicBezTo>
                  <a:pt x="5223055" y="1186381"/>
                  <a:pt x="5218443" y="1306342"/>
                  <a:pt x="5221224" y="1461847"/>
                </a:cubicBezTo>
                <a:cubicBezTo>
                  <a:pt x="5224005" y="1617352"/>
                  <a:pt x="5160027" y="1807351"/>
                  <a:pt x="5221224" y="2007312"/>
                </a:cubicBezTo>
                <a:cubicBezTo>
                  <a:pt x="5282421" y="2207273"/>
                  <a:pt x="5188399" y="2360743"/>
                  <a:pt x="5221224" y="2552777"/>
                </a:cubicBezTo>
                <a:cubicBezTo>
                  <a:pt x="5254049" y="2744811"/>
                  <a:pt x="5179509" y="2788874"/>
                  <a:pt x="5221224" y="3010967"/>
                </a:cubicBezTo>
                <a:cubicBezTo>
                  <a:pt x="5262939" y="3233060"/>
                  <a:pt x="5203295" y="3305268"/>
                  <a:pt x="5221224" y="3469158"/>
                </a:cubicBezTo>
                <a:cubicBezTo>
                  <a:pt x="5239153" y="3633048"/>
                  <a:pt x="5161490" y="3991162"/>
                  <a:pt x="5221224" y="4363721"/>
                </a:cubicBezTo>
                <a:cubicBezTo>
                  <a:pt x="5074572" y="4363818"/>
                  <a:pt x="4907987" y="4356541"/>
                  <a:pt x="4745512" y="4363721"/>
                </a:cubicBezTo>
                <a:cubicBezTo>
                  <a:pt x="4583037" y="4370901"/>
                  <a:pt x="4370673" y="4293877"/>
                  <a:pt x="4060952" y="4363721"/>
                </a:cubicBezTo>
                <a:cubicBezTo>
                  <a:pt x="3751231" y="4433565"/>
                  <a:pt x="3603366" y="4353458"/>
                  <a:pt x="3480816" y="4363721"/>
                </a:cubicBezTo>
                <a:cubicBezTo>
                  <a:pt x="3358266" y="4373984"/>
                  <a:pt x="3046472" y="4310876"/>
                  <a:pt x="2796256" y="4363721"/>
                </a:cubicBezTo>
                <a:cubicBezTo>
                  <a:pt x="2546040" y="4416566"/>
                  <a:pt x="2402465" y="4314445"/>
                  <a:pt x="2268332" y="4363721"/>
                </a:cubicBezTo>
                <a:cubicBezTo>
                  <a:pt x="2134199" y="4412997"/>
                  <a:pt x="1788693" y="4309388"/>
                  <a:pt x="1635984" y="4363721"/>
                </a:cubicBezTo>
                <a:cubicBezTo>
                  <a:pt x="1483275" y="4418054"/>
                  <a:pt x="1281717" y="4357261"/>
                  <a:pt x="1003635" y="4363721"/>
                </a:cubicBezTo>
                <a:cubicBezTo>
                  <a:pt x="725553" y="4370181"/>
                  <a:pt x="786281" y="4361897"/>
                  <a:pt x="580136" y="4363721"/>
                </a:cubicBezTo>
                <a:cubicBezTo>
                  <a:pt x="373991" y="4365545"/>
                  <a:pt x="197507" y="4326946"/>
                  <a:pt x="0" y="4363721"/>
                </a:cubicBezTo>
                <a:cubicBezTo>
                  <a:pt x="-56175" y="4222309"/>
                  <a:pt x="26843" y="3928754"/>
                  <a:pt x="0" y="3818256"/>
                </a:cubicBezTo>
                <a:cubicBezTo>
                  <a:pt x="-26843" y="3707758"/>
                  <a:pt x="48514" y="3565415"/>
                  <a:pt x="0" y="3403702"/>
                </a:cubicBezTo>
                <a:cubicBezTo>
                  <a:pt x="-48514" y="3241989"/>
                  <a:pt x="7152" y="3078917"/>
                  <a:pt x="0" y="2770963"/>
                </a:cubicBezTo>
                <a:cubicBezTo>
                  <a:pt x="-7152" y="2463009"/>
                  <a:pt x="17430" y="2383399"/>
                  <a:pt x="0" y="2181861"/>
                </a:cubicBezTo>
                <a:cubicBezTo>
                  <a:pt x="-17430" y="1980323"/>
                  <a:pt x="9362" y="1828361"/>
                  <a:pt x="0" y="1680033"/>
                </a:cubicBezTo>
                <a:cubicBezTo>
                  <a:pt x="-9362" y="1531705"/>
                  <a:pt x="51656" y="1250563"/>
                  <a:pt x="0" y="1134567"/>
                </a:cubicBezTo>
                <a:cubicBezTo>
                  <a:pt x="-51656" y="1018571"/>
                  <a:pt x="26518" y="857349"/>
                  <a:pt x="0" y="720014"/>
                </a:cubicBezTo>
                <a:cubicBezTo>
                  <a:pt x="-26518" y="582679"/>
                  <a:pt x="62817" y="255510"/>
                  <a:pt x="0" y="0"/>
                </a:cubicBezTo>
                <a:close/>
              </a:path>
              <a:path w="5221224" h="4363721" stroke="0" extrusionOk="0">
                <a:moveTo>
                  <a:pt x="0" y="0"/>
                </a:moveTo>
                <a:cubicBezTo>
                  <a:pt x="216671" y="-51863"/>
                  <a:pt x="412036" y="61754"/>
                  <a:pt x="684560" y="0"/>
                </a:cubicBezTo>
                <a:cubicBezTo>
                  <a:pt x="957084" y="-61754"/>
                  <a:pt x="1091954" y="17021"/>
                  <a:pt x="1316909" y="0"/>
                </a:cubicBezTo>
                <a:cubicBezTo>
                  <a:pt x="1541864" y="-17021"/>
                  <a:pt x="1753431" y="255"/>
                  <a:pt x="1897045" y="0"/>
                </a:cubicBezTo>
                <a:cubicBezTo>
                  <a:pt x="2040659" y="-255"/>
                  <a:pt x="2277486" y="10969"/>
                  <a:pt x="2529393" y="0"/>
                </a:cubicBezTo>
                <a:cubicBezTo>
                  <a:pt x="2781300" y="-10969"/>
                  <a:pt x="2850532" y="3922"/>
                  <a:pt x="3109529" y="0"/>
                </a:cubicBezTo>
                <a:cubicBezTo>
                  <a:pt x="3368526" y="-3922"/>
                  <a:pt x="3489447" y="11406"/>
                  <a:pt x="3585240" y="0"/>
                </a:cubicBezTo>
                <a:cubicBezTo>
                  <a:pt x="3681033" y="-11406"/>
                  <a:pt x="3943707" y="4493"/>
                  <a:pt x="4165376" y="0"/>
                </a:cubicBezTo>
                <a:cubicBezTo>
                  <a:pt x="4387045" y="-4493"/>
                  <a:pt x="4812931" y="48131"/>
                  <a:pt x="5221224" y="0"/>
                </a:cubicBezTo>
                <a:cubicBezTo>
                  <a:pt x="5262436" y="166905"/>
                  <a:pt x="5217565" y="329375"/>
                  <a:pt x="5221224" y="545465"/>
                </a:cubicBezTo>
                <a:cubicBezTo>
                  <a:pt x="5224883" y="761555"/>
                  <a:pt x="5170402" y="878980"/>
                  <a:pt x="5221224" y="1047293"/>
                </a:cubicBezTo>
                <a:cubicBezTo>
                  <a:pt x="5272046" y="1215606"/>
                  <a:pt x="5207377" y="1307356"/>
                  <a:pt x="5221224" y="1549121"/>
                </a:cubicBezTo>
                <a:cubicBezTo>
                  <a:pt x="5235071" y="1790886"/>
                  <a:pt x="5197883" y="1888972"/>
                  <a:pt x="5221224" y="2094586"/>
                </a:cubicBezTo>
                <a:cubicBezTo>
                  <a:pt x="5244565" y="2300200"/>
                  <a:pt x="5191403" y="2421391"/>
                  <a:pt x="5221224" y="2509140"/>
                </a:cubicBezTo>
                <a:cubicBezTo>
                  <a:pt x="5251045" y="2596889"/>
                  <a:pt x="5189587" y="2776222"/>
                  <a:pt x="5221224" y="2923693"/>
                </a:cubicBezTo>
                <a:cubicBezTo>
                  <a:pt x="5252861" y="3071164"/>
                  <a:pt x="5200410" y="3216581"/>
                  <a:pt x="5221224" y="3381884"/>
                </a:cubicBezTo>
                <a:cubicBezTo>
                  <a:pt x="5242038" y="3547187"/>
                  <a:pt x="5108017" y="4017590"/>
                  <a:pt x="5221224" y="4363721"/>
                </a:cubicBezTo>
                <a:cubicBezTo>
                  <a:pt x="5005194" y="4393679"/>
                  <a:pt x="4892878" y="4340006"/>
                  <a:pt x="4693300" y="4363721"/>
                </a:cubicBezTo>
                <a:cubicBezTo>
                  <a:pt x="4493722" y="4387436"/>
                  <a:pt x="4403641" y="4354421"/>
                  <a:pt x="4217589" y="4363721"/>
                </a:cubicBezTo>
                <a:cubicBezTo>
                  <a:pt x="4031537" y="4373021"/>
                  <a:pt x="3722594" y="4325120"/>
                  <a:pt x="3585240" y="4363721"/>
                </a:cubicBezTo>
                <a:cubicBezTo>
                  <a:pt x="3447886" y="4402322"/>
                  <a:pt x="3301109" y="4351823"/>
                  <a:pt x="3109529" y="4363721"/>
                </a:cubicBezTo>
                <a:cubicBezTo>
                  <a:pt x="2917949" y="4375619"/>
                  <a:pt x="2785841" y="4316500"/>
                  <a:pt x="2633817" y="4363721"/>
                </a:cubicBezTo>
                <a:cubicBezTo>
                  <a:pt x="2481793" y="4410942"/>
                  <a:pt x="2368477" y="4345655"/>
                  <a:pt x="2210318" y="4363721"/>
                </a:cubicBezTo>
                <a:cubicBezTo>
                  <a:pt x="2052159" y="4381787"/>
                  <a:pt x="1865269" y="4363702"/>
                  <a:pt x="1630182" y="4363721"/>
                </a:cubicBezTo>
                <a:cubicBezTo>
                  <a:pt x="1395095" y="4363740"/>
                  <a:pt x="1362231" y="4362848"/>
                  <a:pt x="1102258" y="4363721"/>
                </a:cubicBezTo>
                <a:cubicBezTo>
                  <a:pt x="842285" y="4364594"/>
                  <a:pt x="752551" y="4324407"/>
                  <a:pt x="574335" y="4363721"/>
                </a:cubicBezTo>
                <a:cubicBezTo>
                  <a:pt x="396119" y="4403035"/>
                  <a:pt x="178195" y="4358363"/>
                  <a:pt x="0" y="4363721"/>
                </a:cubicBezTo>
                <a:cubicBezTo>
                  <a:pt x="-3867" y="4238802"/>
                  <a:pt x="565" y="4088947"/>
                  <a:pt x="0" y="3861893"/>
                </a:cubicBezTo>
                <a:cubicBezTo>
                  <a:pt x="-565" y="3634839"/>
                  <a:pt x="8279" y="3454890"/>
                  <a:pt x="0" y="3229154"/>
                </a:cubicBezTo>
                <a:cubicBezTo>
                  <a:pt x="-8279" y="3003418"/>
                  <a:pt x="40693" y="2779197"/>
                  <a:pt x="0" y="2596414"/>
                </a:cubicBezTo>
                <a:cubicBezTo>
                  <a:pt x="-40693" y="2413631"/>
                  <a:pt x="12272" y="2282289"/>
                  <a:pt x="0" y="2181861"/>
                </a:cubicBezTo>
                <a:cubicBezTo>
                  <a:pt x="-12272" y="2081433"/>
                  <a:pt x="30496" y="1790465"/>
                  <a:pt x="0" y="1680033"/>
                </a:cubicBezTo>
                <a:cubicBezTo>
                  <a:pt x="-30496" y="1569601"/>
                  <a:pt x="7866" y="1325153"/>
                  <a:pt x="0" y="1221842"/>
                </a:cubicBezTo>
                <a:cubicBezTo>
                  <a:pt x="-7866" y="1118531"/>
                  <a:pt x="33669" y="950189"/>
                  <a:pt x="0" y="807288"/>
                </a:cubicBezTo>
                <a:cubicBezTo>
                  <a:pt x="-33669" y="664387"/>
                  <a:pt x="50516" y="351582"/>
                  <a:pt x="0" y="0"/>
                </a:cubicBezTo>
                <a:close/>
              </a:path>
            </a:pathLst>
          </a:custGeom>
          <a:solidFill>
            <a:schemeClr val="bg1"/>
          </a:solidFill>
          <a:ln w="76200">
            <a:solidFill>
              <a:srgbClr val="E5AB4C"/>
            </a:solidFill>
            <a:extLst>
              <a:ext uri="{C807C97D-BFC1-408E-A445-0C87EB9F89A2}">
                <ask:lineSketchStyleProps xmlns:ask="http://schemas.microsoft.com/office/drawing/2018/sketchyshapes" sd="1805210409">
                  <ask:type>
                    <ask:lineSketchScribble/>
                  </ask:type>
                </ask:lineSketchStyleProps>
              </a:ext>
            </a:extLst>
          </a:ln>
        </p:spPr>
        <p:txBody>
          <a:bodyPr>
            <a:normAutofit/>
          </a:bodyPr>
          <a:lstStyle/>
          <a:p>
            <a:pPr marL="342900" marR="0" lvl="0" indent="-342900">
              <a:lnSpc>
                <a:spcPct val="100000"/>
              </a:lnSpc>
              <a:spcBef>
                <a:spcPts val="0"/>
              </a:spcBef>
              <a:spcAft>
                <a:spcPts val="0"/>
              </a:spcAft>
              <a:buFont typeface="+mj-lt"/>
              <a:buAutoNum type="arabicPeriod"/>
            </a:pPr>
            <a:r>
              <a:rPr lang="en-US" sz="2000" dirty="0">
                <a:effectLst/>
                <a:latin typeface="Abadi" panose="020B0604020104020204" pitchFamily="34" charset="0"/>
                <a:ea typeface="Calibri" panose="020F0502020204030204" pitchFamily="34" charset="0"/>
                <a:cs typeface="Times New Roman" panose="02020603050405020304" pitchFamily="18" charset="0"/>
              </a:rPr>
              <a:t>Read the handout about Mexican Folk Art</a:t>
            </a:r>
          </a:p>
          <a:p>
            <a:pPr marL="342900" marR="0" lvl="0" indent="-342900">
              <a:lnSpc>
                <a:spcPct val="100000"/>
              </a:lnSpc>
              <a:spcBef>
                <a:spcPts val="0"/>
              </a:spcBef>
              <a:spcAft>
                <a:spcPts val="0"/>
              </a:spcAft>
              <a:buFont typeface="+mj-lt"/>
              <a:buAutoNum type="arabicPeriod"/>
            </a:pPr>
            <a:endParaRPr lang="en-US" sz="20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2000" dirty="0">
                <a:effectLst/>
                <a:latin typeface="Abadi" panose="020B0604020104020204" pitchFamily="34" charset="0"/>
                <a:ea typeface="Calibri" panose="020F0502020204030204" pitchFamily="34" charset="0"/>
                <a:cs typeface="Times New Roman" panose="02020603050405020304" pitchFamily="18" charset="0"/>
              </a:rPr>
              <a:t>Title the sketchbook Mexican Folk Art</a:t>
            </a:r>
          </a:p>
          <a:p>
            <a:pPr marL="342900" marR="0" lvl="0" indent="-342900">
              <a:lnSpc>
                <a:spcPct val="100000"/>
              </a:lnSpc>
              <a:spcBef>
                <a:spcPts val="0"/>
              </a:spcBef>
              <a:spcAft>
                <a:spcPts val="0"/>
              </a:spcAft>
              <a:buFont typeface="+mj-lt"/>
              <a:buAutoNum type="arabicPeriod"/>
            </a:pPr>
            <a:endParaRPr lang="en-US" sz="20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2000" dirty="0">
                <a:effectLst/>
                <a:latin typeface="Abadi" panose="020B0604020104020204" pitchFamily="34" charset="0"/>
                <a:ea typeface="Calibri" panose="020F0502020204030204" pitchFamily="34" charset="0"/>
                <a:cs typeface="Times New Roman" panose="02020603050405020304" pitchFamily="18" charset="0"/>
              </a:rPr>
              <a:t>Decorate the background with patterns similar to the ones in the pictures.</a:t>
            </a:r>
          </a:p>
          <a:p>
            <a:pPr marL="342900" marR="0" lvl="0" indent="-342900">
              <a:lnSpc>
                <a:spcPct val="100000"/>
              </a:lnSpc>
              <a:spcBef>
                <a:spcPts val="0"/>
              </a:spcBef>
              <a:spcAft>
                <a:spcPts val="0"/>
              </a:spcAft>
              <a:buFont typeface="+mj-lt"/>
              <a:buAutoNum type="arabicPeriod"/>
            </a:pPr>
            <a:endParaRPr lang="en-US" sz="20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2000" dirty="0">
                <a:effectLst/>
                <a:latin typeface="Abadi" panose="020B0604020104020204" pitchFamily="34" charset="0"/>
                <a:ea typeface="Calibri" panose="020F0502020204030204" pitchFamily="34" charset="0"/>
                <a:cs typeface="Times New Roman" panose="02020603050405020304" pitchFamily="18" charset="0"/>
              </a:rPr>
              <a:t>Write a short summary of the notes, including the characteristics, subject matters, and elements of art used in Mexican folk art. </a:t>
            </a:r>
          </a:p>
          <a:p>
            <a:pPr marL="342900" marR="0" lvl="0" indent="-342900">
              <a:lnSpc>
                <a:spcPct val="100000"/>
              </a:lnSpc>
              <a:spcBef>
                <a:spcPts val="0"/>
              </a:spcBef>
              <a:spcAft>
                <a:spcPts val="0"/>
              </a:spcAft>
              <a:buFont typeface="+mj-lt"/>
              <a:buAutoNum type="arabicPeriod"/>
            </a:pPr>
            <a:endParaRPr lang="en-US" sz="20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2000" dirty="0">
                <a:effectLst/>
                <a:latin typeface="Abadi" panose="020B0604020104020204" pitchFamily="34" charset="0"/>
                <a:ea typeface="Calibri" panose="020F0502020204030204" pitchFamily="34" charset="0"/>
                <a:cs typeface="Times New Roman" panose="02020603050405020304" pitchFamily="18" charset="0"/>
              </a:rPr>
              <a:t>Create 3 thumbnails (ideas) for your own Mexican Folk Art. </a:t>
            </a:r>
          </a:p>
        </p:txBody>
      </p:sp>
      <p:pic>
        <p:nvPicPr>
          <p:cNvPr id="7" name="Picture 4">
            <a:extLst>
              <a:ext uri="{FF2B5EF4-FFF2-40B4-BE49-F238E27FC236}">
                <a16:creationId xmlns:a16="http://schemas.microsoft.com/office/drawing/2014/main" id="{8DF12737-B660-A8A5-3AF7-03789DBCF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19" b="2419"/>
          <a:stretch/>
        </p:blipFill>
        <p:spPr bwMode="auto">
          <a:xfrm>
            <a:off x="6385653" y="2716077"/>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7BAA06A-43CD-93B2-2E9F-6CAF92F4E71A}"/>
              </a:ext>
            </a:extLst>
          </p:cNvPr>
          <p:cNvSpPr>
            <a:spLocks noGrp="1"/>
          </p:cNvSpPr>
          <p:nvPr>
            <p:ph type="title"/>
          </p:nvPr>
        </p:nvSpPr>
        <p:spPr>
          <a:xfrm>
            <a:off x="274320" y="436235"/>
            <a:ext cx="6553200" cy="971550"/>
          </a:xfrm>
          <a:custGeom>
            <a:avLst/>
            <a:gdLst>
              <a:gd name="connsiteX0" fmla="*/ 0 w 6553200"/>
              <a:gd name="connsiteY0" fmla="*/ 0 h 971550"/>
              <a:gd name="connsiteX1" fmla="*/ 458724 w 6553200"/>
              <a:gd name="connsiteY1" fmla="*/ 0 h 971550"/>
              <a:gd name="connsiteX2" fmla="*/ 1179576 w 6553200"/>
              <a:gd name="connsiteY2" fmla="*/ 0 h 971550"/>
              <a:gd name="connsiteX3" fmla="*/ 1834896 w 6553200"/>
              <a:gd name="connsiteY3" fmla="*/ 0 h 971550"/>
              <a:gd name="connsiteX4" fmla="*/ 2621280 w 6553200"/>
              <a:gd name="connsiteY4" fmla="*/ 0 h 971550"/>
              <a:gd name="connsiteX5" fmla="*/ 3080004 w 6553200"/>
              <a:gd name="connsiteY5" fmla="*/ 0 h 971550"/>
              <a:gd name="connsiteX6" fmla="*/ 3669792 w 6553200"/>
              <a:gd name="connsiteY6" fmla="*/ 0 h 971550"/>
              <a:gd name="connsiteX7" fmla="*/ 4456176 w 6553200"/>
              <a:gd name="connsiteY7" fmla="*/ 0 h 971550"/>
              <a:gd name="connsiteX8" fmla="*/ 5045964 w 6553200"/>
              <a:gd name="connsiteY8" fmla="*/ 0 h 971550"/>
              <a:gd name="connsiteX9" fmla="*/ 5832348 w 6553200"/>
              <a:gd name="connsiteY9" fmla="*/ 0 h 971550"/>
              <a:gd name="connsiteX10" fmla="*/ 6553200 w 6553200"/>
              <a:gd name="connsiteY10" fmla="*/ 0 h 971550"/>
              <a:gd name="connsiteX11" fmla="*/ 6553200 w 6553200"/>
              <a:gd name="connsiteY11" fmla="*/ 485775 h 971550"/>
              <a:gd name="connsiteX12" fmla="*/ 6553200 w 6553200"/>
              <a:gd name="connsiteY12" fmla="*/ 971550 h 971550"/>
              <a:gd name="connsiteX13" fmla="*/ 6094476 w 6553200"/>
              <a:gd name="connsiteY13" fmla="*/ 971550 h 971550"/>
              <a:gd name="connsiteX14" fmla="*/ 5439156 w 6553200"/>
              <a:gd name="connsiteY14" fmla="*/ 971550 h 971550"/>
              <a:gd name="connsiteX15" fmla="*/ 4652772 w 6553200"/>
              <a:gd name="connsiteY15" fmla="*/ 971550 h 971550"/>
              <a:gd name="connsiteX16" fmla="*/ 4194048 w 6553200"/>
              <a:gd name="connsiteY16" fmla="*/ 971550 h 971550"/>
              <a:gd name="connsiteX17" fmla="*/ 3407664 w 6553200"/>
              <a:gd name="connsiteY17" fmla="*/ 971550 h 971550"/>
              <a:gd name="connsiteX18" fmla="*/ 2686812 w 6553200"/>
              <a:gd name="connsiteY18" fmla="*/ 971550 h 971550"/>
              <a:gd name="connsiteX19" fmla="*/ 2097024 w 6553200"/>
              <a:gd name="connsiteY19" fmla="*/ 971550 h 971550"/>
              <a:gd name="connsiteX20" fmla="*/ 1507236 w 6553200"/>
              <a:gd name="connsiteY20" fmla="*/ 971550 h 971550"/>
              <a:gd name="connsiteX21" fmla="*/ 1048512 w 6553200"/>
              <a:gd name="connsiteY21" fmla="*/ 971550 h 971550"/>
              <a:gd name="connsiteX22" fmla="*/ 0 w 6553200"/>
              <a:gd name="connsiteY22" fmla="*/ 971550 h 971550"/>
              <a:gd name="connsiteX23" fmla="*/ 0 w 6553200"/>
              <a:gd name="connsiteY23" fmla="*/ 476060 h 971550"/>
              <a:gd name="connsiteX24" fmla="*/ 0 w 6553200"/>
              <a:gd name="connsiteY24"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3200" h="971550" fill="none" extrusionOk="0">
                <a:moveTo>
                  <a:pt x="0" y="0"/>
                </a:moveTo>
                <a:cubicBezTo>
                  <a:pt x="206082" y="21624"/>
                  <a:pt x="301521" y="16230"/>
                  <a:pt x="458724" y="0"/>
                </a:cubicBezTo>
                <a:cubicBezTo>
                  <a:pt x="615927" y="-16230"/>
                  <a:pt x="828803" y="4562"/>
                  <a:pt x="1179576" y="0"/>
                </a:cubicBezTo>
                <a:cubicBezTo>
                  <a:pt x="1530349" y="-4562"/>
                  <a:pt x="1612246" y="-3446"/>
                  <a:pt x="1834896" y="0"/>
                </a:cubicBezTo>
                <a:cubicBezTo>
                  <a:pt x="2057546" y="3446"/>
                  <a:pt x="2425384" y="-10382"/>
                  <a:pt x="2621280" y="0"/>
                </a:cubicBezTo>
                <a:cubicBezTo>
                  <a:pt x="2817176" y="10382"/>
                  <a:pt x="2958902" y="-2823"/>
                  <a:pt x="3080004" y="0"/>
                </a:cubicBezTo>
                <a:cubicBezTo>
                  <a:pt x="3201106" y="2823"/>
                  <a:pt x="3498732" y="-20342"/>
                  <a:pt x="3669792" y="0"/>
                </a:cubicBezTo>
                <a:cubicBezTo>
                  <a:pt x="3840852" y="20342"/>
                  <a:pt x="4075183" y="1722"/>
                  <a:pt x="4456176" y="0"/>
                </a:cubicBezTo>
                <a:cubicBezTo>
                  <a:pt x="4837169" y="-1722"/>
                  <a:pt x="4830182" y="8734"/>
                  <a:pt x="5045964" y="0"/>
                </a:cubicBezTo>
                <a:cubicBezTo>
                  <a:pt x="5261746" y="-8734"/>
                  <a:pt x="5659006" y="15722"/>
                  <a:pt x="5832348" y="0"/>
                </a:cubicBezTo>
                <a:cubicBezTo>
                  <a:pt x="6005690" y="-15722"/>
                  <a:pt x="6315700" y="11716"/>
                  <a:pt x="6553200" y="0"/>
                </a:cubicBezTo>
                <a:cubicBezTo>
                  <a:pt x="6566249" y="232274"/>
                  <a:pt x="6562960" y="270309"/>
                  <a:pt x="6553200" y="485775"/>
                </a:cubicBezTo>
                <a:cubicBezTo>
                  <a:pt x="6543440" y="701241"/>
                  <a:pt x="6556214" y="807333"/>
                  <a:pt x="6553200" y="971550"/>
                </a:cubicBezTo>
                <a:cubicBezTo>
                  <a:pt x="6435110" y="957849"/>
                  <a:pt x="6250966" y="990312"/>
                  <a:pt x="6094476" y="971550"/>
                </a:cubicBezTo>
                <a:cubicBezTo>
                  <a:pt x="5937986" y="952788"/>
                  <a:pt x="5660506" y="953963"/>
                  <a:pt x="5439156" y="971550"/>
                </a:cubicBezTo>
                <a:cubicBezTo>
                  <a:pt x="5217806" y="989137"/>
                  <a:pt x="4873173" y="949926"/>
                  <a:pt x="4652772" y="971550"/>
                </a:cubicBezTo>
                <a:cubicBezTo>
                  <a:pt x="4432371" y="993174"/>
                  <a:pt x="4308043" y="971460"/>
                  <a:pt x="4194048" y="971550"/>
                </a:cubicBezTo>
                <a:cubicBezTo>
                  <a:pt x="4080053" y="971640"/>
                  <a:pt x="3716816" y="1008997"/>
                  <a:pt x="3407664" y="971550"/>
                </a:cubicBezTo>
                <a:cubicBezTo>
                  <a:pt x="3098512" y="934103"/>
                  <a:pt x="2879846" y="955849"/>
                  <a:pt x="2686812" y="971550"/>
                </a:cubicBezTo>
                <a:cubicBezTo>
                  <a:pt x="2493778" y="987251"/>
                  <a:pt x="2309322" y="982253"/>
                  <a:pt x="2097024" y="971550"/>
                </a:cubicBezTo>
                <a:cubicBezTo>
                  <a:pt x="1884726" y="960847"/>
                  <a:pt x="1692956" y="991817"/>
                  <a:pt x="1507236" y="971550"/>
                </a:cubicBezTo>
                <a:cubicBezTo>
                  <a:pt x="1321516" y="951283"/>
                  <a:pt x="1210223" y="964334"/>
                  <a:pt x="1048512" y="971550"/>
                </a:cubicBezTo>
                <a:cubicBezTo>
                  <a:pt x="886801" y="978766"/>
                  <a:pt x="474669" y="936319"/>
                  <a:pt x="0" y="971550"/>
                </a:cubicBezTo>
                <a:cubicBezTo>
                  <a:pt x="17157" y="761871"/>
                  <a:pt x="-4905" y="586137"/>
                  <a:pt x="0" y="476060"/>
                </a:cubicBezTo>
                <a:cubicBezTo>
                  <a:pt x="4905" y="365983"/>
                  <a:pt x="-9783" y="205281"/>
                  <a:pt x="0" y="0"/>
                </a:cubicBezTo>
                <a:close/>
              </a:path>
              <a:path w="6553200" h="971550" stroke="0" extrusionOk="0">
                <a:moveTo>
                  <a:pt x="0" y="0"/>
                </a:moveTo>
                <a:cubicBezTo>
                  <a:pt x="223872" y="4006"/>
                  <a:pt x="482405" y="-6087"/>
                  <a:pt x="655320" y="0"/>
                </a:cubicBezTo>
                <a:cubicBezTo>
                  <a:pt x="828235" y="6087"/>
                  <a:pt x="961510" y="-11894"/>
                  <a:pt x="1245108" y="0"/>
                </a:cubicBezTo>
                <a:cubicBezTo>
                  <a:pt x="1528706" y="11894"/>
                  <a:pt x="1661365" y="-6635"/>
                  <a:pt x="1834896" y="0"/>
                </a:cubicBezTo>
                <a:cubicBezTo>
                  <a:pt x="2008427" y="6635"/>
                  <a:pt x="2152766" y="-22445"/>
                  <a:pt x="2359152" y="0"/>
                </a:cubicBezTo>
                <a:cubicBezTo>
                  <a:pt x="2565538" y="22445"/>
                  <a:pt x="2875055" y="-24642"/>
                  <a:pt x="3014472" y="0"/>
                </a:cubicBezTo>
                <a:cubicBezTo>
                  <a:pt x="3153889" y="24642"/>
                  <a:pt x="3377469" y="-26104"/>
                  <a:pt x="3669792" y="0"/>
                </a:cubicBezTo>
                <a:cubicBezTo>
                  <a:pt x="3962115" y="26104"/>
                  <a:pt x="4081151" y="19925"/>
                  <a:pt x="4325112" y="0"/>
                </a:cubicBezTo>
                <a:cubicBezTo>
                  <a:pt x="4569073" y="-19925"/>
                  <a:pt x="4750117" y="14313"/>
                  <a:pt x="4980432" y="0"/>
                </a:cubicBezTo>
                <a:cubicBezTo>
                  <a:pt x="5210747" y="-14313"/>
                  <a:pt x="5609371" y="30962"/>
                  <a:pt x="5766816" y="0"/>
                </a:cubicBezTo>
                <a:cubicBezTo>
                  <a:pt x="5924261" y="-30962"/>
                  <a:pt x="6204697" y="-28811"/>
                  <a:pt x="6553200" y="0"/>
                </a:cubicBezTo>
                <a:cubicBezTo>
                  <a:pt x="6560228" y="151485"/>
                  <a:pt x="6558917" y="313246"/>
                  <a:pt x="6553200" y="485775"/>
                </a:cubicBezTo>
                <a:cubicBezTo>
                  <a:pt x="6547483" y="658304"/>
                  <a:pt x="6540139" y="736500"/>
                  <a:pt x="6553200" y="971550"/>
                </a:cubicBezTo>
                <a:cubicBezTo>
                  <a:pt x="6424665" y="947108"/>
                  <a:pt x="6189028" y="950437"/>
                  <a:pt x="6028944" y="971550"/>
                </a:cubicBezTo>
                <a:cubicBezTo>
                  <a:pt x="5868860" y="992663"/>
                  <a:pt x="5698956" y="989924"/>
                  <a:pt x="5373624" y="971550"/>
                </a:cubicBezTo>
                <a:cubicBezTo>
                  <a:pt x="5048292" y="953176"/>
                  <a:pt x="5005273" y="965293"/>
                  <a:pt x="4652772" y="971550"/>
                </a:cubicBezTo>
                <a:cubicBezTo>
                  <a:pt x="4300271" y="977807"/>
                  <a:pt x="4295331" y="966557"/>
                  <a:pt x="4128516" y="971550"/>
                </a:cubicBezTo>
                <a:cubicBezTo>
                  <a:pt x="3961701" y="976543"/>
                  <a:pt x="3774679" y="993005"/>
                  <a:pt x="3473196" y="971550"/>
                </a:cubicBezTo>
                <a:cubicBezTo>
                  <a:pt x="3171713" y="950095"/>
                  <a:pt x="3082178" y="948538"/>
                  <a:pt x="2817876" y="971550"/>
                </a:cubicBezTo>
                <a:cubicBezTo>
                  <a:pt x="2553574" y="994562"/>
                  <a:pt x="2416472" y="958881"/>
                  <a:pt x="2162556" y="971550"/>
                </a:cubicBezTo>
                <a:cubicBezTo>
                  <a:pt x="1908640" y="984219"/>
                  <a:pt x="1826831" y="972933"/>
                  <a:pt x="1703832" y="971550"/>
                </a:cubicBezTo>
                <a:cubicBezTo>
                  <a:pt x="1580833" y="970167"/>
                  <a:pt x="1130930" y="991839"/>
                  <a:pt x="982980" y="971550"/>
                </a:cubicBezTo>
                <a:cubicBezTo>
                  <a:pt x="835030" y="951261"/>
                  <a:pt x="386702" y="1014667"/>
                  <a:pt x="0" y="971550"/>
                </a:cubicBezTo>
                <a:cubicBezTo>
                  <a:pt x="-13865" y="744894"/>
                  <a:pt x="14605" y="657365"/>
                  <a:pt x="0" y="495491"/>
                </a:cubicBezTo>
                <a:cubicBezTo>
                  <a:pt x="-14605" y="333617"/>
                  <a:pt x="18161" y="225209"/>
                  <a:pt x="0" y="0"/>
                </a:cubicBezTo>
                <a:close/>
              </a:path>
            </a:pathLst>
          </a:custGeom>
          <a:solidFill>
            <a:schemeClr val="accent2">
              <a:lumMod val="75000"/>
            </a:schemeClr>
          </a:solidFill>
          <a:ln w="57150">
            <a:solidFill>
              <a:schemeClr val="bg1"/>
            </a:solidFill>
            <a:extLst>
              <a:ext uri="{C807C97D-BFC1-408E-A445-0C87EB9F89A2}">
                <ask:lineSketchStyleProps xmlns:ask="http://schemas.microsoft.com/office/drawing/2018/sketchyshapes" sd="3737337604">
                  <ask:type>
                    <ask:lineSketchFreehand/>
                  </ask:type>
                </ask:lineSketchStyleProps>
              </a:ext>
            </a:extLst>
          </a:ln>
        </p:spPr>
        <p:txBody>
          <a:bodyPr anchor="b">
            <a:normAutofit/>
          </a:bodyPr>
          <a:lstStyle/>
          <a:p>
            <a:pPr algn="ctr"/>
            <a:r>
              <a:rPr lang="en-US" b="1" dirty="0">
                <a:solidFill>
                  <a:schemeClr val="bg1"/>
                </a:solidFill>
              </a:rPr>
              <a:t>Sketchbook 9: Mexican folk art</a:t>
            </a:r>
          </a:p>
        </p:txBody>
      </p:sp>
    </p:spTree>
    <p:extLst>
      <p:ext uri="{BB962C8B-B14F-4D97-AF65-F5344CB8AC3E}">
        <p14:creationId xmlns:p14="http://schemas.microsoft.com/office/powerpoint/2010/main" val="113771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87" name="Rectangle 2081">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92CFF-8C93-057F-1B4E-3C2EAB88EE3B}"/>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defTabSz="914400"/>
            <a:r>
              <a:rPr lang="en-US" sz="6000" dirty="0"/>
              <a:t>PROJECT 4: Mexican folk art</a:t>
            </a:r>
          </a:p>
        </p:txBody>
      </p:sp>
      <p:sp>
        <p:nvSpPr>
          <p:cNvPr id="2088" name="Rectangle 6">
            <a:extLst>
              <a:ext uri="{FF2B5EF4-FFF2-40B4-BE49-F238E27FC236}">
                <a16:creationId xmlns:a16="http://schemas.microsoft.com/office/drawing/2014/main" id="{9F812767-38C5-4E9B-A0C9-361DA6649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xican Folk Art PrintSpanish Girl ArtMexican Town | Etsy">
            <a:extLst>
              <a:ext uri="{FF2B5EF4-FFF2-40B4-BE49-F238E27FC236}">
                <a16:creationId xmlns:a16="http://schemas.microsoft.com/office/drawing/2014/main" id="{DAC16917-3017-18B0-F396-0C7B5E2CD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6" r="19490" b="2"/>
          <a:stretch/>
        </p:blipFill>
        <p:spPr bwMode="auto">
          <a:xfrm>
            <a:off x="173736" y="313137"/>
            <a:ext cx="3840480" cy="3985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XICAN FOLK ART ORANGE TREE OF LIFE ETERNAL ROOTS ORIGINAL PAINTING 20 ...">
            <a:extLst>
              <a:ext uri="{FF2B5EF4-FFF2-40B4-BE49-F238E27FC236}">
                <a16:creationId xmlns:a16="http://schemas.microsoft.com/office/drawing/2014/main" id="{A55DC342-6E85-A3A9-76A8-A1C189DD02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3" r="3" b="13170"/>
          <a:stretch/>
        </p:blipFill>
        <p:spPr bwMode="auto">
          <a:xfrm>
            <a:off x="4175760" y="1122674"/>
            <a:ext cx="3840480" cy="2366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llery of Modern Folk Artist Pristine Cartera-Turkus: ORIGINAL FOLK ...">
            <a:extLst>
              <a:ext uri="{FF2B5EF4-FFF2-40B4-BE49-F238E27FC236}">
                <a16:creationId xmlns:a16="http://schemas.microsoft.com/office/drawing/2014/main" id="{5B4321BE-323B-AB5B-D091-76594CF711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77786" y="860756"/>
            <a:ext cx="3840480" cy="29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00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DB62A3-8BAD-CF6C-0DC3-82261A8B1833}"/>
              </a:ext>
            </a:extLst>
          </p:cNvPr>
          <p:cNvSpPr txBox="1"/>
          <p:nvPr/>
        </p:nvSpPr>
        <p:spPr>
          <a:xfrm>
            <a:off x="336148" y="267812"/>
            <a:ext cx="11519704" cy="6304438"/>
          </a:xfrm>
          <a:custGeom>
            <a:avLst/>
            <a:gdLst>
              <a:gd name="connsiteX0" fmla="*/ 0 w 11519704"/>
              <a:gd name="connsiteY0" fmla="*/ 0 h 6304438"/>
              <a:gd name="connsiteX1" fmla="*/ 792827 w 11519704"/>
              <a:gd name="connsiteY1" fmla="*/ 0 h 6304438"/>
              <a:gd name="connsiteX2" fmla="*/ 1700850 w 11519704"/>
              <a:gd name="connsiteY2" fmla="*/ 0 h 6304438"/>
              <a:gd name="connsiteX3" fmla="*/ 2378480 w 11519704"/>
              <a:gd name="connsiteY3" fmla="*/ 0 h 6304438"/>
              <a:gd name="connsiteX4" fmla="*/ 2825716 w 11519704"/>
              <a:gd name="connsiteY4" fmla="*/ 0 h 6304438"/>
              <a:gd name="connsiteX5" fmla="*/ 3388148 w 11519704"/>
              <a:gd name="connsiteY5" fmla="*/ 0 h 6304438"/>
              <a:gd name="connsiteX6" fmla="*/ 4296172 w 11519704"/>
              <a:gd name="connsiteY6" fmla="*/ 0 h 6304438"/>
              <a:gd name="connsiteX7" fmla="*/ 5204196 w 11519704"/>
              <a:gd name="connsiteY7" fmla="*/ 0 h 6304438"/>
              <a:gd name="connsiteX8" fmla="*/ 5651431 w 11519704"/>
              <a:gd name="connsiteY8" fmla="*/ 0 h 6304438"/>
              <a:gd name="connsiteX9" fmla="*/ 5983470 w 11519704"/>
              <a:gd name="connsiteY9" fmla="*/ 0 h 6304438"/>
              <a:gd name="connsiteX10" fmla="*/ 6545902 w 11519704"/>
              <a:gd name="connsiteY10" fmla="*/ 0 h 6304438"/>
              <a:gd name="connsiteX11" fmla="*/ 7338729 w 11519704"/>
              <a:gd name="connsiteY11" fmla="*/ 0 h 6304438"/>
              <a:gd name="connsiteX12" fmla="*/ 8131556 w 11519704"/>
              <a:gd name="connsiteY12" fmla="*/ 0 h 6304438"/>
              <a:gd name="connsiteX13" fmla="*/ 8463594 w 11519704"/>
              <a:gd name="connsiteY13" fmla="*/ 0 h 6304438"/>
              <a:gd name="connsiteX14" fmla="*/ 9026027 w 11519704"/>
              <a:gd name="connsiteY14" fmla="*/ 0 h 6304438"/>
              <a:gd name="connsiteX15" fmla="*/ 9818854 w 11519704"/>
              <a:gd name="connsiteY15" fmla="*/ 0 h 6304438"/>
              <a:gd name="connsiteX16" fmla="*/ 10611680 w 11519704"/>
              <a:gd name="connsiteY16" fmla="*/ 0 h 6304438"/>
              <a:gd name="connsiteX17" fmla="*/ 11519704 w 11519704"/>
              <a:gd name="connsiteY17" fmla="*/ 0 h 6304438"/>
              <a:gd name="connsiteX18" fmla="*/ 11519704 w 11519704"/>
              <a:gd name="connsiteY18" fmla="*/ 756533 h 6304438"/>
              <a:gd name="connsiteX19" fmla="*/ 11519704 w 11519704"/>
              <a:gd name="connsiteY19" fmla="*/ 1450021 h 6304438"/>
              <a:gd name="connsiteX20" fmla="*/ 11519704 w 11519704"/>
              <a:gd name="connsiteY20" fmla="*/ 2080465 h 6304438"/>
              <a:gd name="connsiteX21" fmla="*/ 11519704 w 11519704"/>
              <a:gd name="connsiteY21" fmla="*/ 2710908 h 6304438"/>
              <a:gd name="connsiteX22" fmla="*/ 11519704 w 11519704"/>
              <a:gd name="connsiteY22" fmla="*/ 3278308 h 6304438"/>
              <a:gd name="connsiteX23" fmla="*/ 11519704 w 11519704"/>
              <a:gd name="connsiteY23" fmla="*/ 3971796 h 6304438"/>
              <a:gd name="connsiteX24" fmla="*/ 11519704 w 11519704"/>
              <a:gd name="connsiteY24" fmla="*/ 4728329 h 6304438"/>
              <a:gd name="connsiteX25" fmla="*/ 11519704 w 11519704"/>
              <a:gd name="connsiteY25" fmla="*/ 5169639 h 6304438"/>
              <a:gd name="connsiteX26" fmla="*/ 11519704 w 11519704"/>
              <a:gd name="connsiteY26" fmla="*/ 6304438 h 6304438"/>
              <a:gd name="connsiteX27" fmla="*/ 11187665 w 11519704"/>
              <a:gd name="connsiteY27" fmla="*/ 6304438 h 6304438"/>
              <a:gd name="connsiteX28" fmla="*/ 10740430 w 11519704"/>
              <a:gd name="connsiteY28" fmla="*/ 6304438 h 6304438"/>
              <a:gd name="connsiteX29" fmla="*/ 9832406 w 11519704"/>
              <a:gd name="connsiteY29" fmla="*/ 6304438 h 6304438"/>
              <a:gd name="connsiteX30" fmla="*/ 9500368 w 11519704"/>
              <a:gd name="connsiteY30" fmla="*/ 6304438 h 6304438"/>
              <a:gd name="connsiteX31" fmla="*/ 8822738 w 11519704"/>
              <a:gd name="connsiteY31" fmla="*/ 6304438 h 6304438"/>
              <a:gd name="connsiteX32" fmla="*/ 8490699 w 11519704"/>
              <a:gd name="connsiteY32" fmla="*/ 6304438 h 6304438"/>
              <a:gd name="connsiteX33" fmla="*/ 8158661 w 11519704"/>
              <a:gd name="connsiteY33" fmla="*/ 6304438 h 6304438"/>
              <a:gd name="connsiteX34" fmla="*/ 7826622 w 11519704"/>
              <a:gd name="connsiteY34" fmla="*/ 6304438 h 6304438"/>
              <a:gd name="connsiteX35" fmla="*/ 7379387 w 11519704"/>
              <a:gd name="connsiteY35" fmla="*/ 6304438 h 6304438"/>
              <a:gd name="connsiteX36" fmla="*/ 6816954 w 11519704"/>
              <a:gd name="connsiteY36" fmla="*/ 6304438 h 6304438"/>
              <a:gd name="connsiteX37" fmla="*/ 6369719 w 11519704"/>
              <a:gd name="connsiteY37" fmla="*/ 6304438 h 6304438"/>
              <a:gd name="connsiteX38" fmla="*/ 5692089 w 11519704"/>
              <a:gd name="connsiteY38" fmla="*/ 6304438 h 6304438"/>
              <a:gd name="connsiteX39" fmla="*/ 5360051 w 11519704"/>
              <a:gd name="connsiteY39" fmla="*/ 6304438 h 6304438"/>
              <a:gd name="connsiteX40" fmla="*/ 4567224 w 11519704"/>
              <a:gd name="connsiteY40" fmla="*/ 6304438 h 6304438"/>
              <a:gd name="connsiteX41" fmla="*/ 4119988 w 11519704"/>
              <a:gd name="connsiteY41" fmla="*/ 6304438 h 6304438"/>
              <a:gd name="connsiteX42" fmla="*/ 3442359 w 11519704"/>
              <a:gd name="connsiteY42" fmla="*/ 6304438 h 6304438"/>
              <a:gd name="connsiteX43" fmla="*/ 2764729 w 11519704"/>
              <a:gd name="connsiteY43" fmla="*/ 6304438 h 6304438"/>
              <a:gd name="connsiteX44" fmla="*/ 2432690 w 11519704"/>
              <a:gd name="connsiteY44" fmla="*/ 6304438 h 6304438"/>
              <a:gd name="connsiteX45" fmla="*/ 2100652 w 11519704"/>
              <a:gd name="connsiteY45" fmla="*/ 6304438 h 6304438"/>
              <a:gd name="connsiteX46" fmla="*/ 1307825 w 11519704"/>
              <a:gd name="connsiteY46" fmla="*/ 6304438 h 6304438"/>
              <a:gd name="connsiteX47" fmla="*/ 0 w 11519704"/>
              <a:gd name="connsiteY47" fmla="*/ 6304438 h 6304438"/>
              <a:gd name="connsiteX48" fmla="*/ 0 w 11519704"/>
              <a:gd name="connsiteY48" fmla="*/ 5547905 h 6304438"/>
              <a:gd name="connsiteX49" fmla="*/ 0 w 11519704"/>
              <a:gd name="connsiteY49" fmla="*/ 4791373 h 6304438"/>
              <a:gd name="connsiteX50" fmla="*/ 0 w 11519704"/>
              <a:gd name="connsiteY50" fmla="*/ 4287018 h 6304438"/>
              <a:gd name="connsiteX51" fmla="*/ 0 w 11519704"/>
              <a:gd name="connsiteY51" fmla="*/ 3782663 h 6304438"/>
              <a:gd name="connsiteX52" fmla="*/ 0 w 11519704"/>
              <a:gd name="connsiteY52" fmla="*/ 3215263 h 6304438"/>
              <a:gd name="connsiteX53" fmla="*/ 0 w 11519704"/>
              <a:gd name="connsiteY53" fmla="*/ 2710908 h 6304438"/>
              <a:gd name="connsiteX54" fmla="*/ 0 w 11519704"/>
              <a:gd name="connsiteY54" fmla="*/ 2017420 h 6304438"/>
              <a:gd name="connsiteX55" fmla="*/ 0 w 11519704"/>
              <a:gd name="connsiteY55" fmla="*/ 1576110 h 6304438"/>
              <a:gd name="connsiteX56" fmla="*/ 0 w 11519704"/>
              <a:gd name="connsiteY56" fmla="*/ 819577 h 6304438"/>
              <a:gd name="connsiteX57" fmla="*/ 0 w 11519704"/>
              <a:gd name="connsiteY57" fmla="*/ 0 h 630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19704" h="6304438" fill="none" extrusionOk="0">
                <a:moveTo>
                  <a:pt x="0" y="0"/>
                </a:moveTo>
                <a:cubicBezTo>
                  <a:pt x="191426" y="-13655"/>
                  <a:pt x="562445" y="34049"/>
                  <a:pt x="792827" y="0"/>
                </a:cubicBezTo>
                <a:cubicBezTo>
                  <a:pt x="1023209" y="-34049"/>
                  <a:pt x="1301819" y="-16026"/>
                  <a:pt x="1700850" y="0"/>
                </a:cubicBezTo>
                <a:cubicBezTo>
                  <a:pt x="2099881" y="16026"/>
                  <a:pt x="2197905" y="9755"/>
                  <a:pt x="2378480" y="0"/>
                </a:cubicBezTo>
                <a:cubicBezTo>
                  <a:pt x="2559055" y="-9755"/>
                  <a:pt x="2654735" y="-19382"/>
                  <a:pt x="2825716" y="0"/>
                </a:cubicBezTo>
                <a:cubicBezTo>
                  <a:pt x="2996697" y="19382"/>
                  <a:pt x="3180999" y="9743"/>
                  <a:pt x="3388148" y="0"/>
                </a:cubicBezTo>
                <a:cubicBezTo>
                  <a:pt x="3595297" y="-9743"/>
                  <a:pt x="4051292" y="-45301"/>
                  <a:pt x="4296172" y="0"/>
                </a:cubicBezTo>
                <a:cubicBezTo>
                  <a:pt x="4541052" y="45301"/>
                  <a:pt x="4823620" y="-22786"/>
                  <a:pt x="5204196" y="0"/>
                </a:cubicBezTo>
                <a:cubicBezTo>
                  <a:pt x="5584772" y="22786"/>
                  <a:pt x="5458275" y="13664"/>
                  <a:pt x="5651431" y="0"/>
                </a:cubicBezTo>
                <a:cubicBezTo>
                  <a:pt x="5844587" y="-13664"/>
                  <a:pt x="5891817" y="-5043"/>
                  <a:pt x="5983470" y="0"/>
                </a:cubicBezTo>
                <a:cubicBezTo>
                  <a:pt x="6075123" y="5043"/>
                  <a:pt x="6372553" y="27845"/>
                  <a:pt x="6545902" y="0"/>
                </a:cubicBezTo>
                <a:cubicBezTo>
                  <a:pt x="6719251" y="-27845"/>
                  <a:pt x="7139530" y="38201"/>
                  <a:pt x="7338729" y="0"/>
                </a:cubicBezTo>
                <a:cubicBezTo>
                  <a:pt x="7537928" y="-38201"/>
                  <a:pt x="7745528" y="18197"/>
                  <a:pt x="8131556" y="0"/>
                </a:cubicBezTo>
                <a:cubicBezTo>
                  <a:pt x="8517584" y="-18197"/>
                  <a:pt x="8368776" y="615"/>
                  <a:pt x="8463594" y="0"/>
                </a:cubicBezTo>
                <a:cubicBezTo>
                  <a:pt x="8558412" y="-615"/>
                  <a:pt x="8811564" y="18363"/>
                  <a:pt x="9026027" y="0"/>
                </a:cubicBezTo>
                <a:cubicBezTo>
                  <a:pt x="9240490" y="-18363"/>
                  <a:pt x="9451959" y="-38295"/>
                  <a:pt x="9818854" y="0"/>
                </a:cubicBezTo>
                <a:cubicBezTo>
                  <a:pt x="10185749" y="38295"/>
                  <a:pt x="10308053" y="8001"/>
                  <a:pt x="10611680" y="0"/>
                </a:cubicBezTo>
                <a:cubicBezTo>
                  <a:pt x="10915307" y="-8001"/>
                  <a:pt x="11313156" y="36822"/>
                  <a:pt x="11519704" y="0"/>
                </a:cubicBezTo>
                <a:cubicBezTo>
                  <a:pt x="11502685" y="367266"/>
                  <a:pt x="11520876" y="470082"/>
                  <a:pt x="11519704" y="756533"/>
                </a:cubicBezTo>
                <a:cubicBezTo>
                  <a:pt x="11518532" y="1042984"/>
                  <a:pt x="11515535" y="1239258"/>
                  <a:pt x="11519704" y="1450021"/>
                </a:cubicBezTo>
                <a:cubicBezTo>
                  <a:pt x="11523873" y="1660784"/>
                  <a:pt x="11545990" y="1855719"/>
                  <a:pt x="11519704" y="2080465"/>
                </a:cubicBezTo>
                <a:cubicBezTo>
                  <a:pt x="11493418" y="2305211"/>
                  <a:pt x="11540945" y="2420552"/>
                  <a:pt x="11519704" y="2710908"/>
                </a:cubicBezTo>
                <a:cubicBezTo>
                  <a:pt x="11498463" y="3001264"/>
                  <a:pt x="11516944" y="3083657"/>
                  <a:pt x="11519704" y="3278308"/>
                </a:cubicBezTo>
                <a:cubicBezTo>
                  <a:pt x="11522464" y="3472959"/>
                  <a:pt x="11520071" y="3828025"/>
                  <a:pt x="11519704" y="3971796"/>
                </a:cubicBezTo>
                <a:cubicBezTo>
                  <a:pt x="11519337" y="4115567"/>
                  <a:pt x="11527708" y="4460725"/>
                  <a:pt x="11519704" y="4728329"/>
                </a:cubicBezTo>
                <a:cubicBezTo>
                  <a:pt x="11511700" y="4995933"/>
                  <a:pt x="11514205" y="5078523"/>
                  <a:pt x="11519704" y="5169639"/>
                </a:cubicBezTo>
                <a:cubicBezTo>
                  <a:pt x="11525204" y="5260755"/>
                  <a:pt x="11560110" y="5738869"/>
                  <a:pt x="11519704" y="6304438"/>
                </a:cubicBezTo>
                <a:cubicBezTo>
                  <a:pt x="11365833" y="6303956"/>
                  <a:pt x="11295860" y="6290260"/>
                  <a:pt x="11187665" y="6304438"/>
                </a:cubicBezTo>
                <a:cubicBezTo>
                  <a:pt x="11079470" y="6318616"/>
                  <a:pt x="10845640" y="6310970"/>
                  <a:pt x="10740430" y="6304438"/>
                </a:cubicBezTo>
                <a:cubicBezTo>
                  <a:pt x="10635220" y="6297906"/>
                  <a:pt x="10277325" y="6305456"/>
                  <a:pt x="9832406" y="6304438"/>
                </a:cubicBezTo>
                <a:cubicBezTo>
                  <a:pt x="9387487" y="6303420"/>
                  <a:pt x="9567704" y="6310781"/>
                  <a:pt x="9500368" y="6304438"/>
                </a:cubicBezTo>
                <a:cubicBezTo>
                  <a:pt x="9433032" y="6298095"/>
                  <a:pt x="9131283" y="6303904"/>
                  <a:pt x="8822738" y="6304438"/>
                </a:cubicBezTo>
                <a:cubicBezTo>
                  <a:pt x="8514193" y="6304973"/>
                  <a:pt x="8575874" y="6302941"/>
                  <a:pt x="8490699" y="6304438"/>
                </a:cubicBezTo>
                <a:cubicBezTo>
                  <a:pt x="8405524" y="6305935"/>
                  <a:pt x="8231541" y="6292447"/>
                  <a:pt x="8158661" y="6304438"/>
                </a:cubicBezTo>
                <a:cubicBezTo>
                  <a:pt x="8085781" y="6316429"/>
                  <a:pt x="7939618" y="6319153"/>
                  <a:pt x="7826622" y="6304438"/>
                </a:cubicBezTo>
                <a:cubicBezTo>
                  <a:pt x="7713626" y="6289723"/>
                  <a:pt x="7492089" y="6295399"/>
                  <a:pt x="7379387" y="6304438"/>
                </a:cubicBezTo>
                <a:cubicBezTo>
                  <a:pt x="7266686" y="6313477"/>
                  <a:pt x="7048248" y="6306782"/>
                  <a:pt x="6816954" y="6304438"/>
                </a:cubicBezTo>
                <a:cubicBezTo>
                  <a:pt x="6585660" y="6302094"/>
                  <a:pt x="6556653" y="6287799"/>
                  <a:pt x="6369719" y="6304438"/>
                </a:cubicBezTo>
                <a:cubicBezTo>
                  <a:pt x="6182785" y="6321077"/>
                  <a:pt x="5944105" y="6335625"/>
                  <a:pt x="5692089" y="6304438"/>
                </a:cubicBezTo>
                <a:cubicBezTo>
                  <a:pt x="5440073" y="6273252"/>
                  <a:pt x="5479343" y="6311074"/>
                  <a:pt x="5360051" y="6304438"/>
                </a:cubicBezTo>
                <a:cubicBezTo>
                  <a:pt x="5240759" y="6297802"/>
                  <a:pt x="4906816" y="6281641"/>
                  <a:pt x="4567224" y="6304438"/>
                </a:cubicBezTo>
                <a:cubicBezTo>
                  <a:pt x="4227632" y="6327235"/>
                  <a:pt x="4308364" y="6321902"/>
                  <a:pt x="4119988" y="6304438"/>
                </a:cubicBezTo>
                <a:cubicBezTo>
                  <a:pt x="3931612" y="6286974"/>
                  <a:pt x="3776083" y="6286610"/>
                  <a:pt x="3442359" y="6304438"/>
                </a:cubicBezTo>
                <a:cubicBezTo>
                  <a:pt x="3108635" y="6322266"/>
                  <a:pt x="2966407" y="6317948"/>
                  <a:pt x="2764729" y="6304438"/>
                </a:cubicBezTo>
                <a:cubicBezTo>
                  <a:pt x="2563051" y="6290929"/>
                  <a:pt x="2510138" y="6311509"/>
                  <a:pt x="2432690" y="6304438"/>
                </a:cubicBezTo>
                <a:cubicBezTo>
                  <a:pt x="2355242" y="6297367"/>
                  <a:pt x="2260496" y="6309338"/>
                  <a:pt x="2100652" y="6304438"/>
                </a:cubicBezTo>
                <a:cubicBezTo>
                  <a:pt x="1940808" y="6299538"/>
                  <a:pt x="1604948" y="6310769"/>
                  <a:pt x="1307825" y="6304438"/>
                </a:cubicBezTo>
                <a:cubicBezTo>
                  <a:pt x="1010702" y="6298107"/>
                  <a:pt x="345297" y="6291821"/>
                  <a:pt x="0" y="6304438"/>
                </a:cubicBezTo>
                <a:cubicBezTo>
                  <a:pt x="36386" y="6135137"/>
                  <a:pt x="-35442" y="5726420"/>
                  <a:pt x="0" y="5547905"/>
                </a:cubicBezTo>
                <a:cubicBezTo>
                  <a:pt x="35442" y="5369390"/>
                  <a:pt x="-37429" y="5055998"/>
                  <a:pt x="0" y="4791373"/>
                </a:cubicBezTo>
                <a:cubicBezTo>
                  <a:pt x="37429" y="4526748"/>
                  <a:pt x="17096" y="4534362"/>
                  <a:pt x="0" y="4287018"/>
                </a:cubicBezTo>
                <a:cubicBezTo>
                  <a:pt x="-17096" y="4039674"/>
                  <a:pt x="-8271" y="4015370"/>
                  <a:pt x="0" y="3782663"/>
                </a:cubicBezTo>
                <a:cubicBezTo>
                  <a:pt x="8271" y="3549957"/>
                  <a:pt x="20369" y="3489087"/>
                  <a:pt x="0" y="3215263"/>
                </a:cubicBezTo>
                <a:cubicBezTo>
                  <a:pt x="-20369" y="2941439"/>
                  <a:pt x="-8264" y="2929960"/>
                  <a:pt x="0" y="2710908"/>
                </a:cubicBezTo>
                <a:cubicBezTo>
                  <a:pt x="8264" y="2491856"/>
                  <a:pt x="3944" y="2168362"/>
                  <a:pt x="0" y="2017420"/>
                </a:cubicBezTo>
                <a:cubicBezTo>
                  <a:pt x="-3944" y="1866478"/>
                  <a:pt x="-18292" y="1744710"/>
                  <a:pt x="0" y="1576110"/>
                </a:cubicBezTo>
                <a:cubicBezTo>
                  <a:pt x="18292" y="1407510"/>
                  <a:pt x="-26809" y="981538"/>
                  <a:pt x="0" y="819577"/>
                </a:cubicBezTo>
                <a:cubicBezTo>
                  <a:pt x="26809" y="657616"/>
                  <a:pt x="26884" y="377924"/>
                  <a:pt x="0" y="0"/>
                </a:cubicBezTo>
                <a:close/>
              </a:path>
              <a:path w="11519704" h="6304438" stroke="0" extrusionOk="0">
                <a:moveTo>
                  <a:pt x="0" y="0"/>
                </a:moveTo>
                <a:cubicBezTo>
                  <a:pt x="187268" y="-3721"/>
                  <a:pt x="575871" y="15436"/>
                  <a:pt x="792827" y="0"/>
                </a:cubicBezTo>
                <a:cubicBezTo>
                  <a:pt x="1009783" y="-15436"/>
                  <a:pt x="1300432" y="-2668"/>
                  <a:pt x="1585653" y="0"/>
                </a:cubicBezTo>
                <a:cubicBezTo>
                  <a:pt x="1870874" y="2668"/>
                  <a:pt x="1964751" y="-15085"/>
                  <a:pt x="2263283" y="0"/>
                </a:cubicBezTo>
                <a:cubicBezTo>
                  <a:pt x="2561815" y="15085"/>
                  <a:pt x="2734832" y="-1742"/>
                  <a:pt x="3056110" y="0"/>
                </a:cubicBezTo>
                <a:cubicBezTo>
                  <a:pt x="3377388" y="1742"/>
                  <a:pt x="3355213" y="20196"/>
                  <a:pt x="3503345" y="0"/>
                </a:cubicBezTo>
                <a:cubicBezTo>
                  <a:pt x="3651478" y="-20196"/>
                  <a:pt x="3962615" y="28087"/>
                  <a:pt x="4180975" y="0"/>
                </a:cubicBezTo>
                <a:cubicBezTo>
                  <a:pt x="4399335" y="-28087"/>
                  <a:pt x="4569001" y="18494"/>
                  <a:pt x="4743408" y="0"/>
                </a:cubicBezTo>
                <a:cubicBezTo>
                  <a:pt x="4917815" y="-18494"/>
                  <a:pt x="5279428" y="-16409"/>
                  <a:pt x="5421037" y="0"/>
                </a:cubicBezTo>
                <a:cubicBezTo>
                  <a:pt x="5562646" y="16409"/>
                  <a:pt x="5905890" y="22146"/>
                  <a:pt x="6213864" y="0"/>
                </a:cubicBezTo>
                <a:cubicBezTo>
                  <a:pt x="6521838" y="-22146"/>
                  <a:pt x="6524693" y="16883"/>
                  <a:pt x="6661099" y="0"/>
                </a:cubicBezTo>
                <a:cubicBezTo>
                  <a:pt x="6797505" y="-16883"/>
                  <a:pt x="6884305" y="-12458"/>
                  <a:pt x="6993138" y="0"/>
                </a:cubicBezTo>
                <a:cubicBezTo>
                  <a:pt x="7101971" y="12458"/>
                  <a:pt x="7414681" y="-10081"/>
                  <a:pt x="7785965" y="0"/>
                </a:cubicBezTo>
                <a:cubicBezTo>
                  <a:pt x="8157249" y="10081"/>
                  <a:pt x="8055103" y="17861"/>
                  <a:pt x="8233200" y="0"/>
                </a:cubicBezTo>
                <a:cubicBezTo>
                  <a:pt x="8411297" y="-17861"/>
                  <a:pt x="8515401" y="13300"/>
                  <a:pt x="8680436" y="0"/>
                </a:cubicBezTo>
                <a:cubicBezTo>
                  <a:pt x="8845471" y="-13300"/>
                  <a:pt x="9135197" y="-27896"/>
                  <a:pt x="9358065" y="0"/>
                </a:cubicBezTo>
                <a:cubicBezTo>
                  <a:pt x="9580933" y="27896"/>
                  <a:pt x="9807905" y="-23226"/>
                  <a:pt x="10150892" y="0"/>
                </a:cubicBezTo>
                <a:cubicBezTo>
                  <a:pt x="10493879" y="23226"/>
                  <a:pt x="10528915" y="31079"/>
                  <a:pt x="10828522" y="0"/>
                </a:cubicBezTo>
                <a:cubicBezTo>
                  <a:pt x="11128129" y="-31079"/>
                  <a:pt x="11242548" y="-34477"/>
                  <a:pt x="11519704" y="0"/>
                </a:cubicBezTo>
                <a:cubicBezTo>
                  <a:pt x="11546584" y="156184"/>
                  <a:pt x="11510017" y="294044"/>
                  <a:pt x="11519704" y="567399"/>
                </a:cubicBezTo>
                <a:cubicBezTo>
                  <a:pt x="11529391" y="840754"/>
                  <a:pt x="11485272" y="1151003"/>
                  <a:pt x="11519704" y="1323932"/>
                </a:cubicBezTo>
                <a:cubicBezTo>
                  <a:pt x="11554136" y="1496861"/>
                  <a:pt x="11541522" y="1740695"/>
                  <a:pt x="11519704" y="2017420"/>
                </a:cubicBezTo>
                <a:cubicBezTo>
                  <a:pt x="11497886" y="2294145"/>
                  <a:pt x="11515681" y="2369368"/>
                  <a:pt x="11519704" y="2521775"/>
                </a:cubicBezTo>
                <a:cubicBezTo>
                  <a:pt x="11523727" y="2674183"/>
                  <a:pt x="11507709" y="2998715"/>
                  <a:pt x="11519704" y="3215263"/>
                </a:cubicBezTo>
                <a:cubicBezTo>
                  <a:pt x="11531699" y="3431811"/>
                  <a:pt x="11513663" y="3556931"/>
                  <a:pt x="11519704" y="3656574"/>
                </a:cubicBezTo>
                <a:cubicBezTo>
                  <a:pt x="11525745" y="3756217"/>
                  <a:pt x="11525866" y="4069426"/>
                  <a:pt x="11519704" y="4350062"/>
                </a:cubicBezTo>
                <a:cubicBezTo>
                  <a:pt x="11513542" y="4630698"/>
                  <a:pt x="11510644" y="4749425"/>
                  <a:pt x="11519704" y="4980506"/>
                </a:cubicBezTo>
                <a:cubicBezTo>
                  <a:pt x="11528764" y="5211587"/>
                  <a:pt x="11490446" y="5530442"/>
                  <a:pt x="11519704" y="5673994"/>
                </a:cubicBezTo>
                <a:cubicBezTo>
                  <a:pt x="11548962" y="5817546"/>
                  <a:pt x="11539752" y="6121917"/>
                  <a:pt x="11519704" y="6304438"/>
                </a:cubicBezTo>
                <a:cubicBezTo>
                  <a:pt x="11127768" y="6336556"/>
                  <a:pt x="11003787" y="6337138"/>
                  <a:pt x="10726877" y="6304438"/>
                </a:cubicBezTo>
                <a:cubicBezTo>
                  <a:pt x="10449967" y="6271738"/>
                  <a:pt x="10493095" y="6312768"/>
                  <a:pt x="10394839" y="6304438"/>
                </a:cubicBezTo>
                <a:cubicBezTo>
                  <a:pt x="10296583" y="6296108"/>
                  <a:pt x="9950812" y="6329286"/>
                  <a:pt x="9717209" y="6304438"/>
                </a:cubicBezTo>
                <a:cubicBezTo>
                  <a:pt x="9483606" y="6279591"/>
                  <a:pt x="9217269" y="6320699"/>
                  <a:pt x="9039579" y="6304438"/>
                </a:cubicBezTo>
                <a:cubicBezTo>
                  <a:pt x="8861889" y="6288178"/>
                  <a:pt x="8800932" y="6295741"/>
                  <a:pt x="8592344" y="6304438"/>
                </a:cubicBezTo>
                <a:cubicBezTo>
                  <a:pt x="8383757" y="6313135"/>
                  <a:pt x="8278025" y="6309700"/>
                  <a:pt x="8145108" y="6304438"/>
                </a:cubicBezTo>
                <a:cubicBezTo>
                  <a:pt x="8012191" y="6299176"/>
                  <a:pt x="7559165" y="6308837"/>
                  <a:pt x="7352282" y="6304438"/>
                </a:cubicBezTo>
                <a:cubicBezTo>
                  <a:pt x="7145399" y="6300039"/>
                  <a:pt x="6966589" y="6327647"/>
                  <a:pt x="6674652" y="6304438"/>
                </a:cubicBezTo>
                <a:cubicBezTo>
                  <a:pt x="6382715" y="6281230"/>
                  <a:pt x="6402103" y="6307068"/>
                  <a:pt x="6227416" y="6304438"/>
                </a:cubicBezTo>
                <a:cubicBezTo>
                  <a:pt x="6052729" y="6301808"/>
                  <a:pt x="5653580" y="6270501"/>
                  <a:pt x="5434590" y="6304438"/>
                </a:cubicBezTo>
                <a:cubicBezTo>
                  <a:pt x="5215600" y="6338375"/>
                  <a:pt x="4898109" y="6275402"/>
                  <a:pt x="4526566" y="6304438"/>
                </a:cubicBezTo>
                <a:cubicBezTo>
                  <a:pt x="4155023" y="6333474"/>
                  <a:pt x="4171599" y="6300349"/>
                  <a:pt x="3964133" y="6304438"/>
                </a:cubicBezTo>
                <a:cubicBezTo>
                  <a:pt x="3756667" y="6308527"/>
                  <a:pt x="3682893" y="6297832"/>
                  <a:pt x="3516898" y="6304438"/>
                </a:cubicBezTo>
                <a:cubicBezTo>
                  <a:pt x="3350904" y="6311044"/>
                  <a:pt x="3143391" y="6299654"/>
                  <a:pt x="2954465" y="6304438"/>
                </a:cubicBezTo>
                <a:cubicBezTo>
                  <a:pt x="2765539" y="6309222"/>
                  <a:pt x="2726744" y="6314202"/>
                  <a:pt x="2622427" y="6304438"/>
                </a:cubicBezTo>
                <a:cubicBezTo>
                  <a:pt x="2518110" y="6294674"/>
                  <a:pt x="2406809" y="6305297"/>
                  <a:pt x="2290388" y="6304438"/>
                </a:cubicBezTo>
                <a:cubicBezTo>
                  <a:pt x="2173967" y="6303579"/>
                  <a:pt x="1756529" y="6311282"/>
                  <a:pt x="1612759" y="6304438"/>
                </a:cubicBezTo>
                <a:cubicBezTo>
                  <a:pt x="1468989" y="6297594"/>
                  <a:pt x="964802" y="6329618"/>
                  <a:pt x="704735" y="6304438"/>
                </a:cubicBezTo>
                <a:cubicBezTo>
                  <a:pt x="444668" y="6279258"/>
                  <a:pt x="349342" y="6329350"/>
                  <a:pt x="0" y="6304438"/>
                </a:cubicBezTo>
                <a:cubicBezTo>
                  <a:pt x="-21933" y="6151148"/>
                  <a:pt x="-16235" y="5913921"/>
                  <a:pt x="0" y="5800083"/>
                </a:cubicBezTo>
                <a:cubicBezTo>
                  <a:pt x="16235" y="5686245"/>
                  <a:pt x="7420" y="5481390"/>
                  <a:pt x="0" y="5232684"/>
                </a:cubicBezTo>
                <a:cubicBezTo>
                  <a:pt x="-7420" y="4983978"/>
                  <a:pt x="3488" y="4973621"/>
                  <a:pt x="0" y="4791373"/>
                </a:cubicBezTo>
                <a:cubicBezTo>
                  <a:pt x="-3488" y="4609125"/>
                  <a:pt x="-20508" y="4186556"/>
                  <a:pt x="0" y="4034840"/>
                </a:cubicBezTo>
                <a:cubicBezTo>
                  <a:pt x="20508" y="3883124"/>
                  <a:pt x="-12219" y="3547182"/>
                  <a:pt x="0" y="3341352"/>
                </a:cubicBezTo>
                <a:cubicBezTo>
                  <a:pt x="12219" y="3135522"/>
                  <a:pt x="5305" y="2990877"/>
                  <a:pt x="0" y="2900041"/>
                </a:cubicBezTo>
                <a:cubicBezTo>
                  <a:pt x="-5305" y="2809205"/>
                  <a:pt x="-25109" y="2647841"/>
                  <a:pt x="0" y="2395686"/>
                </a:cubicBezTo>
                <a:cubicBezTo>
                  <a:pt x="25109" y="2143531"/>
                  <a:pt x="-22953" y="1991784"/>
                  <a:pt x="0" y="1639154"/>
                </a:cubicBezTo>
                <a:cubicBezTo>
                  <a:pt x="22953" y="1286524"/>
                  <a:pt x="21582" y="1300230"/>
                  <a:pt x="0" y="1197843"/>
                </a:cubicBezTo>
                <a:cubicBezTo>
                  <a:pt x="-21582" y="1095456"/>
                  <a:pt x="-55848" y="504047"/>
                  <a:pt x="0" y="0"/>
                </a:cubicBezTo>
                <a:close/>
              </a:path>
            </a:pathLst>
          </a:custGeom>
          <a:solidFill>
            <a:srgbClr val="E28E34"/>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rmAutofit/>
          </a:bodyPr>
          <a:lstStyle/>
          <a:p>
            <a:pPr>
              <a:lnSpc>
                <a:spcPct val="160000"/>
              </a:lnSpc>
              <a:spcAft>
                <a:spcPts val="792"/>
              </a:spcAft>
            </a:pPr>
            <a:endParaRPr lang="en-US" sz="2400" i="0" dirty="0">
              <a:effectLst/>
              <a:latin typeface="Abadi" panose="020B0604020104020204" pitchFamily="34" charset="0"/>
            </a:endParaRPr>
          </a:p>
        </p:txBody>
      </p:sp>
      <p:sp>
        <p:nvSpPr>
          <p:cNvPr id="6" name="Title 1">
            <a:extLst>
              <a:ext uri="{FF2B5EF4-FFF2-40B4-BE49-F238E27FC236}">
                <a16:creationId xmlns:a16="http://schemas.microsoft.com/office/drawing/2014/main" id="{1A5BAE13-4894-1B85-C864-A6489D63D9B9}"/>
              </a:ext>
            </a:extLst>
          </p:cNvPr>
          <p:cNvSpPr>
            <a:spLocks noGrp="1"/>
          </p:cNvSpPr>
          <p:nvPr>
            <p:ph type="title"/>
          </p:nvPr>
        </p:nvSpPr>
        <p:spPr>
          <a:xfrm>
            <a:off x="3533775" y="-163966"/>
            <a:ext cx="6438609" cy="1420043"/>
          </a:xfrm>
        </p:spPr>
        <p:txBody>
          <a:bodyPr vert="horz" lIns="91440" tIns="45720" rIns="91440" bIns="45720" rtlCol="0" anchor="b">
            <a:normAutofit fontScale="90000"/>
          </a:bodyPr>
          <a:lstStyle/>
          <a:p>
            <a:pPr algn="ctr" defTabSz="914400"/>
            <a:r>
              <a:rPr lang="en-US" sz="6600" b="1" dirty="0">
                <a:solidFill>
                  <a:schemeClr val="bg1"/>
                </a:solidFill>
                <a:effectLst>
                  <a:outerShdw blurRad="38100" dist="38100" dir="2700000" algn="tl">
                    <a:srgbClr val="000000">
                      <a:alpha val="43137"/>
                    </a:srgbClr>
                  </a:outerShdw>
                </a:effectLst>
              </a:rPr>
              <a:t>Project 4 - Mexican folk art</a:t>
            </a:r>
          </a:p>
        </p:txBody>
      </p:sp>
      <p:sp>
        <p:nvSpPr>
          <p:cNvPr id="7" name="TextBox 6">
            <a:extLst>
              <a:ext uri="{FF2B5EF4-FFF2-40B4-BE49-F238E27FC236}">
                <a16:creationId xmlns:a16="http://schemas.microsoft.com/office/drawing/2014/main" id="{5B8334B0-14AE-864F-BB0F-77BBACE2B3A2}"/>
              </a:ext>
            </a:extLst>
          </p:cNvPr>
          <p:cNvSpPr txBox="1"/>
          <p:nvPr/>
        </p:nvSpPr>
        <p:spPr>
          <a:xfrm>
            <a:off x="3780283" y="1112567"/>
            <a:ext cx="8056519" cy="4598852"/>
          </a:xfrm>
          <a:custGeom>
            <a:avLst/>
            <a:gdLst>
              <a:gd name="connsiteX0" fmla="*/ 0 w 8056519"/>
              <a:gd name="connsiteY0" fmla="*/ 0 h 4598852"/>
              <a:gd name="connsiteX1" fmla="*/ 671377 w 8056519"/>
              <a:gd name="connsiteY1" fmla="*/ 0 h 4598852"/>
              <a:gd name="connsiteX2" fmla="*/ 1423318 w 8056519"/>
              <a:gd name="connsiteY2" fmla="*/ 0 h 4598852"/>
              <a:gd name="connsiteX3" fmla="*/ 2255825 w 8056519"/>
              <a:gd name="connsiteY3" fmla="*/ 0 h 4598852"/>
              <a:gd name="connsiteX4" fmla="*/ 3088332 w 8056519"/>
              <a:gd name="connsiteY4" fmla="*/ 0 h 4598852"/>
              <a:gd name="connsiteX5" fmla="*/ 3518013 w 8056519"/>
              <a:gd name="connsiteY5" fmla="*/ 0 h 4598852"/>
              <a:gd name="connsiteX6" fmla="*/ 4269955 w 8056519"/>
              <a:gd name="connsiteY6" fmla="*/ 0 h 4598852"/>
              <a:gd name="connsiteX7" fmla="*/ 4780201 w 8056519"/>
              <a:gd name="connsiteY7" fmla="*/ 0 h 4598852"/>
              <a:gd name="connsiteX8" fmla="*/ 5209882 w 8056519"/>
              <a:gd name="connsiteY8" fmla="*/ 0 h 4598852"/>
              <a:gd name="connsiteX9" fmla="*/ 5881259 w 8056519"/>
              <a:gd name="connsiteY9" fmla="*/ 0 h 4598852"/>
              <a:gd name="connsiteX10" fmla="*/ 6633201 w 8056519"/>
              <a:gd name="connsiteY10" fmla="*/ 0 h 4598852"/>
              <a:gd name="connsiteX11" fmla="*/ 7224012 w 8056519"/>
              <a:gd name="connsiteY11" fmla="*/ 0 h 4598852"/>
              <a:gd name="connsiteX12" fmla="*/ 8056519 w 8056519"/>
              <a:gd name="connsiteY12" fmla="*/ 0 h 4598852"/>
              <a:gd name="connsiteX13" fmla="*/ 8056519 w 8056519"/>
              <a:gd name="connsiteY13" fmla="*/ 565002 h 4598852"/>
              <a:gd name="connsiteX14" fmla="*/ 8056519 w 8056519"/>
              <a:gd name="connsiteY14" fmla="*/ 1175992 h 4598852"/>
              <a:gd name="connsiteX15" fmla="*/ 8056519 w 8056519"/>
              <a:gd name="connsiteY15" fmla="*/ 1878960 h 4598852"/>
              <a:gd name="connsiteX16" fmla="*/ 8056519 w 8056519"/>
              <a:gd name="connsiteY16" fmla="*/ 2535938 h 4598852"/>
              <a:gd name="connsiteX17" fmla="*/ 8056519 w 8056519"/>
              <a:gd name="connsiteY17" fmla="*/ 3054952 h 4598852"/>
              <a:gd name="connsiteX18" fmla="*/ 8056519 w 8056519"/>
              <a:gd name="connsiteY18" fmla="*/ 3711931 h 4598852"/>
              <a:gd name="connsiteX19" fmla="*/ 8056519 w 8056519"/>
              <a:gd name="connsiteY19" fmla="*/ 4598852 h 4598852"/>
              <a:gd name="connsiteX20" fmla="*/ 7626838 w 8056519"/>
              <a:gd name="connsiteY20" fmla="*/ 4598852 h 4598852"/>
              <a:gd name="connsiteX21" fmla="*/ 7197157 w 8056519"/>
              <a:gd name="connsiteY21" fmla="*/ 4598852 h 4598852"/>
              <a:gd name="connsiteX22" fmla="*/ 6525780 w 8056519"/>
              <a:gd name="connsiteY22" fmla="*/ 4598852 h 4598852"/>
              <a:gd name="connsiteX23" fmla="*/ 5854404 w 8056519"/>
              <a:gd name="connsiteY23" fmla="*/ 4598852 h 4598852"/>
              <a:gd name="connsiteX24" fmla="*/ 5344158 w 8056519"/>
              <a:gd name="connsiteY24" fmla="*/ 4598852 h 4598852"/>
              <a:gd name="connsiteX25" fmla="*/ 4592216 w 8056519"/>
              <a:gd name="connsiteY25" fmla="*/ 4598852 h 4598852"/>
              <a:gd name="connsiteX26" fmla="*/ 4162535 w 8056519"/>
              <a:gd name="connsiteY26" fmla="*/ 4598852 h 4598852"/>
              <a:gd name="connsiteX27" fmla="*/ 3571723 w 8056519"/>
              <a:gd name="connsiteY27" fmla="*/ 4598852 h 4598852"/>
              <a:gd name="connsiteX28" fmla="*/ 2739216 w 8056519"/>
              <a:gd name="connsiteY28" fmla="*/ 4598852 h 4598852"/>
              <a:gd name="connsiteX29" fmla="*/ 2309535 w 8056519"/>
              <a:gd name="connsiteY29" fmla="*/ 4598852 h 4598852"/>
              <a:gd name="connsiteX30" fmla="*/ 1799289 w 8056519"/>
              <a:gd name="connsiteY30" fmla="*/ 4598852 h 4598852"/>
              <a:gd name="connsiteX31" fmla="*/ 1369608 w 8056519"/>
              <a:gd name="connsiteY31" fmla="*/ 4598852 h 4598852"/>
              <a:gd name="connsiteX32" fmla="*/ 617666 w 8056519"/>
              <a:gd name="connsiteY32" fmla="*/ 4598852 h 4598852"/>
              <a:gd name="connsiteX33" fmla="*/ 0 w 8056519"/>
              <a:gd name="connsiteY33" fmla="*/ 4598852 h 4598852"/>
              <a:gd name="connsiteX34" fmla="*/ 0 w 8056519"/>
              <a:gd name="connsiteY34" fmla="*/ 3849896 h 4598852"/>
              <a:gd name="connsiteX35" fmla="*/ 0 w 8056519"/>
              <a:gd name="connsiteY35" fmla="*/ 3100940 h 4598852"/>
              <a:gd name="connsiteX36" fmla="*/ 0 w 8056519"/>
              <a:gd name="connsiteY36" fmla="*/ 2351984 h 4598852"/>
              <a:gd name="connsiteX37" fmla="*/ 0 w 8056519"/>
              <a:gd name="connsiteY37" fmla="*/ 1740994 h 4598852"/>
              <a:gd name="connsiteX38" fmla="*/ 0 w 8056519"/>
              <a:gd name="connsiteY38" fmla="*/ 992038 h 4598852"/>
              <a:gd name="connsiteX39" fmla="*/ 0 w 8056519"/>
              <a:gd name="connsiteY39" fmla="*/ 0 h 45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56519" h="4598852" fill="none" extrusionOk="0">
                <a:moveTo>
                  <a:pt x="0" y="0"/>
                </a:moveTo>
                <a:cubicBezTo>
                  <a:pt x="332446" y="5124"/>
                  <a:pt x="495883" y="10699"/>
                  <a:pt x="671377" y="0"/>
                </a:cubicBezTo>
                <a:cubicBezTo>
                  <a:pt x="846871" y="-10699"/>
                  <a:pt x="1086882" y="-35044"/>
                  <a:pt x="1423318" y="0"/>
                </a:cubicBezTo>
                <a:cubicBezTo>
                  <a:pt x="1759754" y="35044"/>
                  <a:pt x="1853956" y="17284"/>
                  <a:pt x="2255825" y="0"/>
                </a:cubicBezTo>
                <a:cubicBezTo>
                  <a:pt x="2657694" y="-17284"/>
                  <a:pt x="2771086" y="-14189"/>
                  <a:pt x="3088332" y="0"/>
                </a:cubicBezTo>
                <a:cubicBezTo>
                  <a:pt x="3405578" y="14189"/>
                  <a:pt x="3348833" y="-11886"/>
                  <a:pt x="3518013" y="0"/>
                </a:cubicBezTo>
                <a:cubicBezTo>
                  <a:pt x="3687193" y="11886"/>
                  <a:pt x="3924061" y="1959"/>
                  <a:pt x="4269955" y="0"/>
                </a:cubicBezTo>
                <a:cubicBezTo>
                  <a:pt x="4615849" y="-1959"/>
                  <a:pt x="4656920" y="319"/>
                  <a:pt x="4780201" y="0"/>
                </a:cubicBezTo>
                <a:cubicBezTo>
                  <a:pt x="4903482" y="-319"/>
                  <a:pt x="5103546" y="-8518"/>
                  <a:pt x="5209882" y="0"/>
                </a:cubicBezTo>
                <a:cubicBezTo>
                  <a:pt x="5316218" y="8518"/>
                  <a:pt x="5647449" y="26666"/>
                  <a:pt x="5881259" y="0"/>
                </a:cubicBezTo>
                <a:cubicBezTo>
                  <a:pt x="6115069" y="-26666"/>
                  <a:pt x="6435901" y="8172"/>
                  <a:pt x="6633201" y="0"/>
                </a:cubicBezTo>
                <a:cubicBezTo>
                  <a:pt x="6830501" y="-8172"/>
                  <a:pt x="7091423" y="4958"/>
                  <a:pt x="7224012" y="0"/>
                </a:cubicBezTo>
                <a:cubicBezTo>
                  <a:pt x="7356601" y="-4958"/>
                  <a:pt x="7843861" y="39301"/>
                  <a:pt x="8056519" y="0"/>
                </a:cubicBezTo>
                <a:cubicBezTo>
                  <a:pt x="8029189" y="230061"/>
                  <a:pt x="8069554" y="290262"/>
                  <a:pt x="8056519" y="565002"/>
                </a:cubicBezTo>
                <a:cubicBezTo>
                  <a:pt x="8043484" y="839742"/>
                  <a:pt x="8054277" y="1030540"/>
                  <a:pt x="8056519" y="1175992"/>
                </a:cubicBezTo>
                <a:cubicBezTo>
                  <a:pt x="8058762" y="1321444"/>
                  <a:pt x="8052943" y="1565232"/>
                  <a:pt x="8056519" y="1878960"/>
                </a:cubicBezTo>
                <a:cubicBezTo>
                  <a:pt x="8060095" y="2192688"/>
                  <a:pt x="8068372" y="2391908"/>
                  <a:pt x="8056519" y="2535938"/>
                </a:cubicBezTo>
                <a:cubicBezTo>
                  <a:pt x="8044666" y="2679968"/>
                  <a:pt x="8081715" y="2797447"/>
                  <a:pt x="8056519" y="3054952"/>
                </a:cubicBezTo>
                <a:cubicBezTo>
                  <a:pt x="8031323" y="3312457"/>
                  <a:pt x="8068705" y="3467807"/>
                  <a:pt x="8056519" y="3711931"/>
                </a:cubicBezTo>
                <a:cubicBezTo>
                  <a:pt x="8044333" y="3956055"/>
                  <a:pt x="8095665" y="4377058"/>
                  <a:pt x="8056519" y="4598852"/>
                </a:cubicBezTo>
                <a:cubicBezTo>
                  <a:pt x="7862367" y="4600156"/>
                  <a:pt x="7736712" y="4584151"/>
                  <a:pt x="7626838" y="4598852"/>
                </a:cubicBezTo>
                <a:cubicBezTo>
                  <a:pt x="7516964" y="4613553"/>
                  <a:pt x="7290451" y="4587539"/>
                  <a:pt x="7197157" y="4598852"/>
                </a:cubicBezTo>
                <a:cubicBezTo>
                  <a:pt x="7103863" y="4610165"/>
                  <a:pt x="6798326" y="4619759"/>
                  <a:pt x="6525780" y="4598852"/>
                </a:cubicBezTo>
                <a:cubicBezTo>
                  <a:pt x="6253234" y="4577945"/>
                  <a:pt x="6132587" y="4589967"/>
                  <a:pt x="5854404" y="4598852"/>
                </a:cubicBezTo>
                <a:cubicBezTo>
                  <a:pt x="5576221" y="4607737"/>
                  <a:pt x="5551612" y="4596609"/>
                  <a:pt x="5344158" y="4598852"/>
                </a:cubicBezTo>
                <a:cubicBezTo>
                  <a:pt x="5136704" y="4601095"/>
                  <a:pt x="4843009" y="4613175"/>
                  <a:pt x="4592216" y="4598852"/>
                </a:cubicBezTo>
                <a:cubicBezTo>
                  <a:pt x="4341423" y="4584529"/>
                  <a:pt x="4303766" y="4620000"/>
                  <a:pt x="4162535" y="4598852"/>
                </a:cubicBezTo>
                <a:cubicBezTo>
                  <a:pt x="4021304" y="4577704"/>
                  <a:pt x="3826688" y="4621469"/>
                  <a:pt x="3571723" y="4598852"/>
                </a:cubicBezTo>
                <a:cubicBezTo>
                  <a:pt x="3316758" y="4576235"/>
                  <a:pt x="2982395" y="4628242"/>
                  <a:pt x="2739216" y="4598852"/>
                </a:cubicBezTo>
                <a:cubicBezTo>
                  <a:pt x="2496037" y="4569462"/>
                  <a:pt x="2511873" y="4612908"/>
                  <a:pt x="2309535" y="4598852"/>
                </a:cubicBezTo>
                <a:cubicBezTo>
                  <a:pt x="2107197" y="4584796"/>
                  <a:pt x="1985038" y="4614919"/>
                  <a:pt x="1799289" y="4598852"/>
                </a:cubicBezTo>
                <a:cubicBezTo>
                  <a:pt x="1613540" y="4582785"/>
                  <a:pt x="1483323" y="4619993"/>
                  <a:pt x="1369608" y="4598852"/>
                </a:cubicBezTo>
                <a:cubicBezTo>
                  <a:pt x="1255893" y="4577711"/>
                  <a:pt x="816571" y="4574348"/>
                  <a:pt x="617666" y="4598852"/>
                </a:cubicBezTo>
                <a:cubicBezTo>
                  <a:pt x="418761" y="4623356"/>
                  <a:pt x="246980" y="4576493"/>
                  <a:pt x="0" y="4598852"/>
                </a:cubicBezTo>
                <a:cubicBezTo>
                  <a:pt x="-35756" y="4271176"/>
                  <a:pt x="-28363" y="4166710"/>
                  <a:pt x="0" y="3849896"/>
                </a:cubicBezTo>
                <a:cubicBezTo>
                  <a:pt x="28363" y="3533082"/>
                  <a:pt x="24308" y="3332951"/>
                  <a:pt x="0" y="3100940"/>
                </a:cubicBezTo>
                <a:cubicBezTo>
                  <a:pt x="-24308" y="2868929"/>
                  <a:pt x="-29979" y="2670838"/>
                  <a:pt x="0" y="2351984"/>
                </a:cubicBezTo>
                <a:cubicBezTo>
                  <a:pt x="29979" y="2033130"/>
                  <a:pt x="-8522" y="2004663"/>
                  <a:pt x="0" y="1740994"/>
                </a:cubicBezTo>
                <a:cubicBezTo>
                  <a:pt x="8522" y="1477325"/>
                  <a:pt x="-36445" y="1200895"/>
                  <a:pt x="0" y="992038"/>
                </a:cubicBezTo>
                <a:cubicBezTo>
                  <a:pt x="36445" y="783181"/>
                  <a:pt x="-39055" y="437479"/>
                  <a:pt x="0" y="0"/>
                </a:cubicBezTo>
                <a:close/>
              </a:path>
              <a:path w="8056519" h="4598852" stroke="0" extrusionOk="0">
                <a:moveTo>
                  <a:pt x="0" y="0"/>
                </a:moveTo>
                <a:cubicBezTo>
                  <a:pt x="243460" y="-22477"/>
                  <a:pt x="514476" y="-3553"/>
                  <a:pt x="751942" y="0"/>
                </a:cubicBezTo>
                <a:cubicBezTo>
                  <a:pt x="989408" y="3553"/>
                  <a:pt x="1234022" y="-3888"/>
                  <a:pt x="1503884" y="0"/>
                </a:cubicBezTo>
                <a:cubicBezTo>
                  <a:pt x="1773746" y="3888"/>
                  <a:pt x="1966191" y="19780"/>
                  <a:pt x="2175260" y="0"/>
                </a:cubicBezTo>
                <a:cubicBezTo>
                  <a:pt x="2384329" y="-19780"/>
                  <a:pt x="2755215" y="13577"/>
                  <a:pt x="2927202" y="0"/>
                </a:cubicBezTo>
                <a:cubicBezTo>
                  <a:pt x="3099189" y="-13577"/>
                  <a:pt x="3183810" y="-7687"/>
                  <a:pt x="3437448" y="0"/>
                </a:cubicBezTo>
                <a:cubicBezTo>
                  <a:pt x="3691086" y="7687"/>
                  <a:pt x="3933711" y="21831"/>
                  <a:pt x="4108825" y="0"/>
                </a:cubicBezTo>
                <a:cubicBezTo>
                  <a:pt x="4283939" y="-21831"/>
                  <a:pt x="4424147" y="-26621"/>
                  <a:pt x="4699636" y="0"/>
                </a:cubicBezTo>
                <a:cubicBezTo>
                  <a:pt x="4975125" y="26621"/>
                  <a:pt x="5157809" y="1259"/>
                  <a:pt x="5371013" y="0"/>
                </a:cubicBezTo>
                <a:cubicBezTo>
                  <a:pt x="5584217" y="-1259"/>
                  <a:pt x="5873989" y="29531"/>
                  <a:pt x="6122954" y="0"/>
                </a:cubicBezTo>
                <a:cubicBezTo>
                  <a:pt x="6371919" y="-29531"/>
                  <a:pt x="6440594" y="-11988"/>
                  <a:pt x="6633201" y="0"/>
                </a:cubicBezTo>
                <a:cubicBezTo>
                  <a:pt x="6825808" y="11988"/>
                  <a:pt x="6928652" y="14473"/>
                  <a:pt x="7062882" y="0"/>
                </a:cubicBezTo>
                <a:cubicBezTo>
                  <a:pt x="7197112" y="-14473"/>
                  <a:pt x="7711891" y="-36446"/>
                  <a:pt x="8056519" y="0"/>
                </a:cubicBezTo>
                <a:cubicBezTo>
                  <a:pt x="8084322" y="169640"/>
                  <a:pt x="8046495" y="374112"/>
                  <a:pt x="8056519" y="565002"/>
                </a:cubicBezTo>
                <a:cubicBezTo>
                  <a:pt x="8066543" y="755892"/>
                  <a:pt x="8081556" y="946019"/>
                  <a:pt x="8056519" y="1130004"/>
                </a:cubicBezTo>
                <a:cubicBezTo>
                  <a:pt x="8031482" y="1313989"/>
                  <a:pt x="8049754" y="1555098"/>
                  <a:pt x="8056519" y="1695005"/>
                </a:cubicBezTo>
                <a:cubicBezTo>
                  <a:pt x="8063284" y="1834912"/>
                  <a:pt x="8047555" y="2266799"/>
                  <a:pt x="8056519" y="2443961"/>
                </a:cubicBezTo>
                <a:cubicBezTo>
                  <a:pt x="8065483" y="2621123"/>
                  <a:pt x="8031113" y="2842320"/>
                  <a:pt x="8056519" y="2962975"/>
                </a:cubicBezTo>
                <a:cubicBezTo>
                  <a:pt x="8081925" y="3083630"/>
                  <a:pt x="8042283" y="3425555"/>
                  <a:pt x="8056519" y="3619954"/>
                </a:cubicBezTo>
                <a:cubicBezTo>
                  <a:pt x="8070755" y="3814353"/>
                  <a:pt x="8013853" y="4191140"/>
                  <a:pt x="8056519" y="4598852"/>
                </a:cubicBezTo>
                <a:cubicBezTo>
                  <a:pt x="7830615" y="4576486"/>
                  <a:pt x="7513130" y="4575337"/>
                  <a:pt x="7224012" y="4598852"/>
                </a:cubicBezTo>
                <a:cubicBezTo>
                  <a:pt x="6934894" y="4622367"/>
                  <a:pt x="6693187" y="4597327"/>
                  <a:pt x="6472070" y="4598852"/>
                </a:cubicBezTo>
                <a:cubicBezTo>
                  <a:pt x="6250953" y="4600377"/>
                  <a:pt x="6046199" y="4587524"/>
                  <a:pt x="5881259" y="4598852"/>
                </a:cubicBezTo>
                <a:cubicBezTo>
                  <a:pt x="5716319" y="4610180"/>
                  <a:pt x="5408692" y="4578027"/>
                  <a:pt x="5290447" y="4598852"/>
                </a:cubicBezTo>
                <a:cubicBezTo>
                  <a:pt x="5172202" y="4619677"/>
                  <a:pt x="4967785" y="4610158"/>
                  <a:pt x="4860766" y="4598852"/>
                </a:cubicBezTo>
                <a:cubicBezTo>
                  <a:pt x="4753747" y="4587546"/>
                  <a:pt x="4591200" y="4573933"/>
                  <a:pt x="4350520" y="4598852"/>
                </a:cubicBezTo>
                <a:cubicBezTo>
                  <a:pt x="4109840" y="4623771"/>
                  <a:pt x="3906539" y="4603377"/>
                  <a:pt x="3518013" y="4598852"/>
                </a:cubicBezTo>
                <a:cubicBezTo>
                  <a:pt x="3129487" y="4594327"/>
                  <a:pt x="3214286" y="4570250"/>
                  <a:pt x="2927202" y="4598852"/>
                </a:cubicBezTo>
                <a:cubicBezTo>
                  <a:pt x="2640118" y="4627454"/>
                  <a:pt x="2589258" y="4609792"/>
                  <a:pt x="2336391" y="4598852"/>
                </a:cubicBezTo>
                <a:cubicBezTo>
                  <a:pt x="2083524" y="4587912"/>
                  <a:pt x="1806458" y="4563035"/>
                  <a:pt x="1584449" y="4598852"/>
                </a:cubicBezTo>
                <a:cubicBezTo>
                  <a:pt x="1362440" y="4634669"/>
                  <a:pt x="1346791" y="4584843"/>
                  <a:pt x="1154768" y="4598852"/>
                </a:cubicBezTo>
                <a:cubicBezTo>
                  <a:pt x="962745" y="4612861"/>
                  <a:pt x="511437" y="4548486"/>
                  <a:pt x="0" y="4598852"/>
                </a:cubicBezTo>
                <a:cubicBezTo>
                  <a:pt x="-9120" y="4384428"/>
                  <a:pt x="10722" y="4092799"/>
                  <a:pt x="0" y="3941873"/>
                </a:cubicBezTo>
                <a:cubicBezTo>
                  <a:pt x="-10722" y="3790947"/>
                  <a:pt x="-18898" y="3582094"/>
                  <a:pt x="0" y="3284894"/>
                </a:cubicBezTo>
                <a:cubicBezTo>
                  <a:pt x="18898" y="2987694"/>
                  <a:pt x="-13221" y="2956151"/>
                  <a:pt x="0" y="2673904"/>
                </a:cubicBezTo>
                <a:cubicBezTo>
                  <a:pt x="13221" y="2391657"/>
                  <a:pt x="16269" y="2387479"/>
                  <a:pt x="0" y="2108902"/>
                </a:cubicBezTo>
                <a:cubicBezTo>
                  <a:pt x="-16269" y="1830325"/>
                  <a:pt x="-25495" y="1613177"/>
                  <a:pt x="0" y="1359946"/>
                </a:cubicBezTo>
                <a:cubicBezTo>
                  <a:pt x="25495" y="1106715"/>
                  <a:pt x="9998" y="938035"/>
                  <a:pt x="0" y="702967"/>
                </a:cubicBezTo>
                <a:cubicBezTo>
                  <a:pt x="-9998" y="467899"/>
                  <a:pt x="-5380" y="301953"/>
                  <a:pt x="0" y="0"/>
                </a:cubicBezTo>
                <a:close/>
              </a:path>
            </a:pathLst>
          </a:custGeom>
          <a:solidFill>
            <a:schemeClr val="bg1"/>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nSpc>
                <a:spcPct val="160000"/>
              </a:lnSpc>
              <a:spcAft>
                <a:spcPts val="792"/>
              </a:spcAft>
            </a:pPr>
            <a:r>
              <a:rPr lang="en-US" sz="1700" dirty="0">
                <a:latin typeface="Abadi" panose="020B0604020104020204" pitchFamily="34" charset="0"/>
              </a:rPr>
              <a:t>          </a:t>
            </a:r>
            <a:r>
              <a:rPr lang="en-US" sz="1700" i="0" dirty="0">
                <a:latin typeface="Abadi" panose="020B0604020104020204" pitchFamily="34" charset="0"/>
              </a:rPr>
              <a:t>Day 1: In pen, create the basics of your drawing, based off your favorite   </a:t>
            </a:r>
            <a:br>
              <a:rPr lang="en-US" sz="1700" i="0" dirty="0">
                <a:latin typeface="Abadi" panose="020B0604020104020204" pitchFamily="34" charset="0"/>
              </a:rPr>
            </a:br>
            <a:r>
              <a:rPr lang="en-US" sz="1700" i="0" dirty="0">
                <a:latin typeface="Abadi" panose="020B0604020104020204" pitchFamily="34" charset="0"/>
              </a:rPr>
              <a:t>               thumbnail sketch. </a:t>
            </a:r>
            <a:br>
              <a:rPr lang="en-US" sz="1700" dirty="0">
                <a:latin typeface="Abadi" panose="020B0604020104020204" pitchFamily="34" charset="0"/>
              </a:rPr>
            </a:br>
            <a:r>
              <a:rPr lang="en-US" sz="1700" dirty="0">
                <a:latin typeface="Abadi" panose="020B0604020104020204" pitchFamily="34" charset="0"/>
              </a:rPr>
              <a:t>                   Be sure to </a:t>
            </a:r>
            <a:r>
              <a:rPr lang="en-US" sz="1700" b="1" u="sng" dirty="0">
                <a:latin typeface="Abadi" panose="020B0604020104020204" pitchFamily="34" charset="0"/>
              </a:rPr>
              <a:t>include complex patterns, scenery, and multiple subjects</a:t>
            </a:r>
            <a:r>
              <a:rPr lang="en-US" sz="1700" dirty="0">
                <a:latin typeface="Abadi" panose="020B0604020104020204" pitchFamily="34" charset="0"/>
              </a:rPr>
              <a:t>!</a:t>
            </a:r>
          </a:p>
          <a:p>
            <a:pPr>
              <a:lnSpc>
                <a:spcPct val="160000"/>
              </a:lnSpc>
              <a:spcAft>
                <a:spcPts val="792"/>
              </a:spcAft>
            </a:pPr>
            <a:r>
              <a:rPr lang="en-US" sz="1700" i="0" dirty="0">
                <a:latin typeface="Abadi" panose="020B0604020104020204" pitchFamily="34" charset="0"/>
              </a:rPr>
              <a:t>	</a:t>
            </a:r>
            <a:r>
              <a:rPr lang="en-US" sz="1700" i="0" dirty="0">
                <a:solidFill>
                  <a:schemeClr val="bg1">
                    <a:lumMod val="95000"/>
                  </a:schemeClr>
                </a:solidFill>
                <a:latin typeface="Abadi" panose="020B0604020104020204" pitchFamily="34" charset="0"/>
              </a:rPr>
              <a:t>      </a:t>
            </a:r>
            <a:r>
              <a:rPr lang="en-US" sz="1700" i="0" dirty="0">
                <a:solidFill>
                  <a:schemeClr val="bg1">
                    <a:lumMod val="65000"/>
                  </a:schemeClr>
                </a:solidFill>
                <a:latin typeface="Abadi" panose="020B0604020104020204" pitchFamily="34" charset="0"/>
              </a:rPr>
              <a:t>Day 2: </a:t>
            </a:r>
            <a:r>
              <a:rPr lang="en-US" sz="1700" dirty="0">
                <a:solidFill>
                  <a:schemeClr val="bg1">
                    <a:lumMod val="65000"/>
                  </a:schemeClr>
                </a:solidFill>
                <a:latin typeface="Abadi" panose="020B0604020104020204" pitchFamily="34" charset="0"/>
              </a:rPr>
              <a:t>Using acrylic paints, fill in the basics of the background, </a:t>
            </a:r>
            <a:br>
              <a:rPr lang="en-US" sz="1700" dirty="0">
                <a:solidFill>
                  <a:schemeClr val="bg1">
                    <a:lumMod val="65000"/>
                  </a:schemeClr>
                </a:solidFill>
                <a:latin typeface="Abadi" panose="020B0604020104020204" pitchFamily="34" charset="0"/>
              </a:rPr>
            </a:br>
            <a:r>
              <a:rPr lang="en-US" sz="1700" dirty="0">
                <a:solidFill>
                  <a:schemeClr val="bg1">
                    <a:lumMod val="65000"/>
                  </a:schemeClr>
                </a:solidFill>
                <a:latin typeface="Abadi" panose="020B0604020104020204" pitchFamily="34" charset="0"/>
              </a:rPr>
              <a:t>                    painting overtop of the details.</a:t>
            </a:r>
          </a:p>
          <a:p>
            <a:pPr>
              <a:lnSpc>
                <a:spcPct val="160000"/>
              </a:lnSpc>
              <a:spcAft>
                <a:spcPts val="792"/>
              </a:spcAft>
            </a:pPr>
            <a:r>
              <a:rPr lang="en-US" sz="1700" i="0" dirty="0">
                <a:solidFill>
                  <a:schemeClr val="bg1">
                    <a:lumMod val="65000"/>
                  </a:schemeClr>
                </a:solidFill>
                <a:latin typeface="Abadi" panose="020B0604020104020204" pitchFamily="34" charset="0"/>
              </a:rPr>
              <a:t>	</a:t>
            </a:r>
            <a:r>
              <a:rPr lang="en-US" sz="1700" dirty="0">
                <a:solidFill>
                  <a:schemeClr val="bg1">
                    <a:lumMod val="65000"/>
                  </a:schemeClr>
                </a:solidFill>
                <a:latin typeface="Abadi" panose="020B0604020104020204" pitchFamily="34" charset="0"/>
              </a:rPr>
              <a:t>   Day 3: Using a finer brush, begin adding details, finish with outlines!</a:t>
            </a:r>
            <a:endParaRPr lang="en-US" sz="1700" i="0" dirty="0">
              <a:solidFill>
                <a:schemeClr val="bg1">
                  <a:lumMod val="65000"/>
                </a:schemeClr>
              </a:solidFill>
              <a:latin typeface="Abadi" panose="020B0604020104020204" pitchFamily="34" charset="0"/>
            </a:endParaRPr>
          </a:p>
        </p:txBody>
      </p:sp>
      <p:pic>
        <p:nvPicPr>
          <p:cNvPr id="4" name="Picture 4" descr="MEXICAN FOLK ART ORANGE TREE OF LIFE ETERNAL ROOTS ORIGINAL PAINTING 20 ...">
            <a:extLst>
              <a:ext uri="{FF2B5EF4-FFF2-40B4-BE49-F238E27FC236}">
                <a16:creationId xmlns:a16="http://schemas.microsoft.com/office/drawing/2014/main" id="{94B67C00-DBFD-DE07-57DC-F2D0F02A4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 r="1254" b="-2"/>
          <a:stretch/>
        </p:blipFill>
        <p:spPr bwMode="auto">
          <a:xfrm>
            <a:off x="83592" y="824299"/>
            <a:ext cx="4899127" cy="4109652"/>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62C44-E068-9312-0926-8776459E52D0}"/>
              </a:ext>
            </a:extLst>
          </p:cNvPr>
          <p:cNvSpPr txBox="1"/>
          <p:nvPr/>
        </p:nvSpPr>
        <p:spPr>
          <a:xfrm>
            <a:off x="342076" y="4165195"/>
            <a:ext cx="3481641" cy="2405943"/>
          </a:xfrm>
          <a:custGeom>
            <a:avLst/>
            <a:gdLst>
              <a:gd name="connsiteX0" fmla="*/ 0 w 3481641"/>
              <a:gd name="connsiteY0" fmla="*/ 0 h 2405943"/>
              <a:gd name="connsiteX1" fmla="*/ 661512 w 3481641"/>
              <a:gd name="connsiteY1" fmla="*/ 0 h 2405943"/>
              <a:gd name="connsiteX2" fmla="*/ 1427473 w 3481641"/>
              <a:gd name="connsiteY2" fmla="*/ 0 h 2405943"/>
              <a:gd name="connsiteX3" fmla="*/ 2158617 w 3481641"/>
              <a:gd name="connsiteY3" fmla="*/ 0 h 2405943"/>
              <a:gd name="connsiteX4" fmla="*/ 2785313 w 3481641"/>
              <a:gd name="connsiteY4" fmla="*/ 0 h 2405943"/>
              <a:gd name="connsiteX5" fmla="*/ 3481641 w 3481641"/>
              <a:gd name="connsiteY5" fmla="*/ 0 h 2405943"/>
              <a:gd name="connsiteX6" fmla="*/ 3481641 w 3481641"/>
              <a:gd name="connsiteY6" fmla="*/ 529307 h 2405943"/>
              <a:gd name="connsiteX7" fmla="*/ 3481641 w 3481641"/>
              <a:gd name="connsiteY7" fmla="*/ 1082674 h 2405943"/>
              <a:gd name="connsiteX8" fmla="*/ 3481641 w 3481641"/>
              <a:gd name="connsiteY8" fmla="*/ 1732279 h 2405943"/>
              <a:gd name="connsiteX9" fmla="*/ 3481641 w 3481641"/>
              <a:gd name="connsiteY9" fmla="*/ 2405943 h 2405943"/>
              <a:gd name="connsiteX10" fmla="*/ 2820129 w 3481641"/>
              <a:gd name="connsiteY10" fmla="*/ 2405943 h 2405943"/>
              <a:gd name="connsiteX11" fmla="*/ 2158617 w 3481641"/>
              <a:gd name="connsiteY11" fmla="*/ 2405943 h 2405943"/>
              <a:gd name="connsiteX12" fmla="*/ 1462289 w 3481641"/>
              <a:gd name="connsiteY12" fmla="*/ 2405943 h 2405943"/>
              <a:gd name="connsiteX13" fmla="*/ 800777 w 3481641"/>
              <a:gd name="connsiteY13" fmla="*/ 2405943 h 2405943"/>
              <a:gd name="connsiteX14" fmla="*/ 0 w 3481641"/>
              <a:gd name="connsiteY14" fmla="*/ 2405943 h 2405943"/>
              <a:gd name="connsiteX15" fmla="*/ 0 w 3481641"/>
              <a:gd name="connsiteY15" fmla="*/ 1804457 h 2405943"/>
              <a:gd name="connsiteX16" fmla="*/ 0 w 3481641"/>
              <a:gd name="connsiteY16" fmla="*/ 1275150 h 2405943"/>
              <a:gd name="connsiteX17" fmla="*/ 0 w 3481641"/>
              <a:gd name="connsiteY17" fmla="*/ 649605 h 2405943"/>
              <a:gd name="connsiteX18" fmla="*/ 0 w 3481641"/>
              <a:gd name="connsiteY1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1641" h="2405943" fill="none" extrusionOk="0">
                <a:moveTo>
                  <a:pt x="0" y="0"/>
                </a:moveTo>
                <a:cubicBezTo>
                  <a:pt x="207185" y="-20675"/>
                  <a:pt x="476702" y="-2479"/>
                  <a:pt x="661512" y="0"/>
                </a:cubicBezTo>
                <a:cubicBezTo>
                  <a:pt x="846322" y="2479"/>
                  <a:pt x="1226033" y="11517"/>
                  <a:pt x="1427473" y="0"/>
                </a:cubicBezTo>
                <a:cubicBezTo>
                  <a:pt x="1628913" y="-11517"/>
                  <a:pt x="1996974" y="3077"/>
                  <a:pt x="2158617" y="0"/>
                </a:cubicBezTo>
                <a:cubicBezTo>
                  <a:pt x="2320260" y="-3077"/>
                  <a:pt x="2542747" y="25420"/>
                  <a:pt x="2785313" y="0"/>
                </a:cubicBezTo>
                <a:cubicBezTo>
                  <a:pt x="3027879" y="-25420"/>
                  <a:pt x="3307955" y="14831"/>
                  <a:pt x="3481641" y="0"/>
                </a:cubicBezTo>
                <a:cubicBezTo>
                  <a:pt x="3456762" y="113629"/>
                  <a:pt x="3480777" y="402486"/>
                  <a:pt x="3481641" y="529307"/>
                </a:cubicBezTo>
                <a:cubicBezTo>
                  <a:pt x="3482505" y="656128"/>
                  <a:pt x="3475928" y="828958"/>
                  <a:pt x="3481641" y="1082674"/>
                </a:cubicBezTo>
                <a:cubicBezTo>
                  <a:pt x="3487354" y="1336390"/>
                  <a:pt x="3467276" y="1451542"/>
                  <a:pt x="3481641" y="1732279"/>
                </a:cubicBezTo>
                <a:cubicBezTo>
                  <a:pt x="3496006" y="2013017"/>
                  <a:pt x="3492135" y="2106039"/>
                  <a:pt x="3481641" y="2405943"/>
                </a:cubicBezTo>
                <a:cubicBezTo>
                  <a:pt x="3284160" y="2400197"/>
                  <a:pt x="2988594" y="2398634"/>
                  <a:pt x="2820129" y="2405943"/>
                </a:cubicBezTo>
                <a:cubicBezTo>
                  <a:pt x="2651664" y="2413252"/>
                  <a:pt x="2302676" y="2401914"/>
                  <a:pt x="2158617" y="2405943"/>
                </a:cubicBezTo>
                <a:cubicBezTo>
                  <a:pt x="2014558" y="2409972"/>
                  <a:pt x="1641394" y="2398301"/>
                  <a:pt x="1462289" y="2405943"/>
                </a:cubicBezTo>
                <a:cubicBezTo>
                  <a:pt x="1283184" y="2413585"/>
                  <a:pt x="1073355" y="2385686"/>
                  <a:pt x="800777" y="2405943"/>
                </a:cubicBezTo>
                <a:cubicBezTo>
                  <a:pt x="528199" y="2426200"/>
                  <a:pt x="188000" y="2385899"/>
                  <a:pt x="0" y="2405943"/>
                </a:cubicBezTo>
                <a:cubicBezTo>
                  <a:pt x="4680" y="2203214"/>
                  <a:pt x="20845" y="2043626"/>
                  <a:pt x="0" y="1804457"/>
                </a:cubicBezTo>
                <a:cubicBezTo>
                  <a:pt x="-20845" y="1565288"/>
                  <a:pt x="1570" y="1383991"/>
                  <a:pt x="0" y="1275150"/>
                </a:cubicBezTo>
                <a:cubicBezTo>
                  <a:pt x="-1570" y="1166309"/>
                  <a:pt x="20285" y="836190"/>
                  <a:pt x="0" y="649605"/>
                </a:cubicBezTo>
                <a:cubicBezTo>
                  <a:pt x="-20285" y="463021"/>
                  <a:pt x="-6807" y="206883"/>
                  <a:pt x="0" y="0"/>
                </a:cubicBezTo>
                <a:close/>
              </a:path>
              <a:path w="3481641" h="2405943" stroke="0" extrusionOk="0">
                <a:moveTo>
                  <a:pt x="0" y="0"/>
                </a:moveTo>
                <a:cubicBezTo>
                  <a:pt x="192151" y="-780"/>
                  <a:pt x="487121" y="-14996"/>
                  <a:pt x="731145" y="0"/>
                </a:cubicBezTo>
                <a:cubicBezTo>
                  <a:pt x="975170" y="14996"/>
                  <a:pt x="1178973" y="-10107"/>
                  <a:pt x="1462289" y="0"/>
                </a:cubicBezTo>
                <a:cubicBezTo>
                  <a:pt x="1745605" y="10107"/>
                  <a:pt x="2009418" y="-1735"/>
                  <a:pt x="2158617" y="0"/>
                </a:cubicBezTo>
                <a:cubicBezTo>
                  <a:pt x="2307816" y="1735"/>
                  <a:pt x="3056522" y="-60891"/>
                  <a:pt x="3481641" y="0"/>
                </a:cubicBezTo>
                <a:cubicBezTo>
                  <a:pt x="3457719" y="120268"/>
                  <a:pt x="3472361" y="295142"/>
                  <a:pt x="3481641" y="553367"/>
                </a:cubicBezTo>
                <a:cubicBezTo>
                  <a:pt x="3490921" y="811592"/>
                  <a:pt x="3480204" y="960184"/>
                  <a:pt x="3481641" y="1178912"/>
                </a:cubicBezTo>
                <a:cubicBezTo>
                  <a:pt x="3483078" y="1397641"/>
                  <a:pt x="3460822" y="1656515"/>
                  <a:pt x="3481641" y="1828517"/>
                </a:cubicBezTo>
                <a:cubicBezTo>
                  <a:pt x="3502460" y="2000519"/>
                  <a:pt x="3494094" y="2178566"/>
                  <a:pt x="3481641" y="2405943"/>
                </a:cubicBezTo>
                <a:cubicBezTo>
                  <a:pt x="3169013" y="2396134"/>
                  <a:pt x="3075735" y="2400722"/>
                  <a:pt x="2715680" y="2405943"/>
                </a:cubicBezTo>
                <a:cubicBezTo>
                  <a:pt x="2355625" y="2411164"/>
                  <a:pt x="2184532" y="2385462"/>
                  <a:pt x="1984535" y="2405943"/>
                </a:cubicBezTo>
                <a:cubicBezTo>
                  <a:pt x="1784539" y="2426424"/>
                  <a:pt x="1524069" y="2423744"/>
                  <a:pt x="1288207" y="2405943"/>
                </a:cubicBezTo>
                <a:cubicBezTo>
                  <a:pt x="1052345" y="2388142"/>
                  <a:pt x="630015" y="2450016"/>
                  <a:pt x="0" y="2405943"/>
                </a:cubicBezTo>
                <a:cubicBezTo>
                  <a:pt x="150" y="2175129"/>
                  <a:pt x="-22886" y="1932565"/>
                  <a:pt x="0" y="1804457"/>
                </a:cubicBezTo>
                <a:cubicBezTo>
                  <a:pt x="22886" y="1676349"/>
                  <a:pt x="17395" y="1466676"/>
                  <a:pt x="0" y="1178912"/>
                </a:cubicBezTo>
                <a:cubicBezTo>
                  <a:pt x="-17395" y="891148"/>
                  <a:pt x="20232" y="713759"/>
                  <a:pt x="0" y="577426"/>
                </a:cubicBezTo>
                <a:cubicBezTo>
                  <a:pt x="-20232" y="441093"/>
                  <a:pt x="-7622" y="274668"/>
                  <a:pt x="0" y="0"/>
                </a:cubicBezTo>
                <a:close/>
              </a:path>
            </a:pathLst>
          </a:custGeom>
          <a:solidFill>
            <a:srgbClr val="007C80"/>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gn="ctr">
              <a:spcAft>
                <a:spcPts val="792"/>
              </a:spcAft>
            </a:pPr>
            <a:r>
              <a:rPr lang="en-US" sz="6000" b="1" dirty="0">
                <a:solidFill>
                  <a:schemeClr val="bg1"/>
                </a:solidFill>
              </a:rPr>
              <a:t>CHARACTERISTICS</a:t>
            </a:r>
            <a:br>
              <a:rPr lang="en-US" sz="2800" b="1" dirty="0">
                <a:solidFill>
                  <a:schemeClr val="bg1"/>
                </a:solidFill>
              </a:rPr>
            </a:br>
            <a:r>
              <a:rPr lang="en-US" sz="2000" dirty="0">
                <a:solidFill>
                  <a:schemeClr val="bg1"/>
                </a:solidFill>
                <a:latin typeface="Abadi" panose="020B0604020104020204" pitchFamily="34" charset="0"/>
              </a:rPr>
              <a:t>- </a:t>
            </a:r>
            <a:r>
              <a:rPr lang="en-US" sz="2000" i="0" dirty="0">
                <a:solidFill>
                  <a:schemeClr val="bg1"/>
                </a:solidFill>
                <a:latin typeface="Abadi" panose="020B0604020104020204" pitchFamily="34" charset="0"/>
              </a:rPr>
              <a:t>Bright, intense colors, </a:t>
            </a:r>
          </a:p>
          <a:p>
            <a:pPr algn="ctr">
              <a:spcAft>
                <a:spcPts val="792"/>
              </a:spcAft>
            </a:pPr>
            <a:r>
              <a:rPr lang="en-US" sz="2000" i="0" dirty="0">
                <a:solidFill>
                  <a:schemeClr val="bg1"/>
                </a:solidFill>
                <a:latin typeface="Abadi" panose="020B0604020104020204" pitchFamily="34" charset="0"/>
              </a:rPr>
              <a:t>- Lively patterns, </a:t>
            </a:r>
          </a:p>
          <a:p>
            <a:pPr algn="ctr">
              <a:spcAft>
                <a:spcPts val="792"/>
              </a:spcAft>
            </a:pPr>
            <a:r>
              <a:rPr lang="en-US" sz="2000" i="0" dirty="0">
                <a:solidFill>
                  <a:schemeClr val="bg1"/>
                </a:solidFill>
                <a:latin typeface="Abadi" panose="020B0604020104020204" pitchFamily="34" charset="0"/>
              </a:rPr>
              <a:t>- Simplistic shapes.</a:t>
            </a:r>
          </a:p>
        </p:txBody>
      </p:sp>
      <p:sp>
        <p:nvSpPr>
          <p:cNvPr id="5" name="TextBox 4">
            <a:extLst>
              <a:ext uri="{FF2B5EF4-FFF2-40B4-BE49-F238E27FC236}">
                <a16:creationId xmlns:a16="http://schemas.microsoft.com/office/drawing/2014/main" id="{2F3A5172-A2B4-5EC3-29C2-A0BB615EBAE8}"/>
              </a:ext>
            </a:extLst>
          </p:cNvPr>
          <p:cNvSpPr txBox="1"/>
          <p:nvPr/>
        </p:nvSpPr>
        <p:spPr>
          <a:xfrm>
            <a:off x="4076273" y="4165195"/>
            <a:ext cx="3268383" cy="2405943"/>
          </a:xfrm>
          <a:custGeom>
            <a:avLst/>
            <a:gdLst>
              <a:gd name="connsiteX0" fmla="*/ 0 w 3268383"/>
              <a:gd name="connsiteY0" fmla="*/ 0 h 2405943"/>
              <a:gd name="connsiteX1" fmla="*/ 620993 w 3268383"/>
              <a:gd name="connsiteY1" fmla="*/ 0 h 2405943"/>
              <a:gd name="connsiteX2" fmla="*/ 1340037 w 3268383"/>
              <a:gd name="connsiteY2" fmla="*/ 0 h 2405943"/>
              <a:gd name="connsiteX3" fmla="*/ 2026397 w 3268383"/>
              <a:gd name="connsiteY3" fmla="*/ 0 h 2405943"/>
              <a:gd name="connsiteX4" fmla="*/ 2614706 w 3268383"/>
              <a:gd name="connsiteY4" fmla="*/ 0 h 2405943"/>
              <a:gd name="connsiteX5" fmla="*/ 3268383 w 3268383"/>
              <a:gd name="connsiteY5" fmla="*/ 0 h 2405943"/>
              <a:gd name="connsiteX6" fmla="*/ 3268383 w 3268383"/>
              <a:gd name="connsiteY6" fmla="*/ 529307 h 2405943"/>
              <a:gd name="connsiteX7" fmla="*/ 3268383 w 3268383"/>
              <a:gd name="connsiteY7" fmla="*/ 1082674 h 2405943"/>
              <a:gd name="connsiteX8" fmla="*/ 3268383 w 3268383"/>
              <a:gd name="connsiteY8" fmla="*/ 1732279 h 2405943"/>
              <a:gd name="connsiteX9" fmla="*/ 3268383 w 3268383"/>
              <a:gd name="connsiteY9" fmla="*/ 2405943 h 2405943"/>
              <a:gd name="connsiteX10" fmla="*/ 2647390 w 3268383"/>
              <a:gd name="connsiteY10" fmla="*/ 2405943 h 2405943"/>
              <a:gd name="connsiteX11" fmla="*/ 2026397 w 3268383"/>
              <a:gd name="connsiteY11" fmla="*/ 2405943 h 2405943"/>
              <a:gd name="connsiteX12" fmla="*/ 1372721 w 3268383"/>
              <a:gd name="connsiteY12" fmla="*/ 2405943 h 2405943"/>
              <a:gd name="connsiteX13" fmla="*/ 751728 w 3268383"/>
              <a:gd name="connsiteY13" fmla="*/ 2405943 h 2405943"/>
              <a:gd name="connsiteX14" fmla="*/ 0 w 3268383"/>
              <a:gd name="connsiteY14" fmla="*/ 2405943 h 2405943"/>
              <a:gd name="connsiteX15" fmla="*/ 0 w 3268383"/>
              <a:gd name="connsiteY15" fmla="*/ 1804457 h 2405943"/>
              <a:gd name="connsiteX16" fmla="*/ 0 w 3268383"/>
              <a:gd name="connsiteY16" fmla="*/ 1275150 h 2405943"/>
              <a:gd name="connsiteX17" fmla="*/ 0 w 3268383"/>
              <a:gd name="connsiteY17" fmla="*/ 649605 h 2405943"/>
              <a:gd name="connsiteX18" fmla="*/ 0 w 3268383"/>
              <a:gd name="connsiteY1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8383" h="2405943" fill="none" extrusionOk="0">
                <a:moveTo>
                  <a:pt x="0" y="0"/>
                </a:moveTo>
                <a:cubicBezTo>
                  <a:pt x="214540" y="26492"/>
                  <a:pt x="378712" y="14082"/>
                  <a:pt x="620993" y="0"/>
                </a:cubicBezTo>
                <a:cubicBezTo>
                  <a:pt x="863274" y="-14082"/>
                  <a:pt x="1169056" y="-2299"/>
                  <a:pt x="1340037" y="0"/>
                </a:cubicBezTo>
                <a:cubicBezTo>
                  <a:pt x="1511018" y="2299"/>
                  <a:pt x="1848027" y="31016"/>
                  <a:pt x="2026397" y="0"/>
                </a:cubicBezTo>
                <a:cubicBezTo>
                  <a:pt x="2204767" y="-31016"/>
                  <a:pt x="2452463" y="3720"/>
                  <a:pt x="2614706" y="0"/>
                </a:cubicBezTo>
                <a:cubicBezTo>
                  <a:pt x="2776949" y="-3720"/>
                  <a:pt x="2977745" y="2355"/>
                  <a:pt x="3268383" y="0"/>
                </a:cubicBezTo>
                <a:cubicBezTo>
                  <a:pt x="3243504" y="113629"/>
                  <a:pt x="3267519" y="402486"/>
                  <a:pt x="3268383" y="529307"/>
                </a:cubicBezTo>
                <a:cubicBezTo>
                  <a:pt x="3269247" y="656128"/>
                  <a:pt x="3262670" y="828958"/>
                  <a:pt x="3268383" y="1082674"/>
                </a:cubicBezTo>
                <a:cubicBezTo>
                  <a:pt x="3274096" y="1336390"/>
                  <a:pt x="3254018" y="1451542"/>
                  <a:pt x="3268383" y="1732279"/>
                </a:cubicBezTo>
                <a:cubicBezTo>
                  <a:pt x="3282748" y="2013017"/>
                  <a:pt x="3278877" y="2106039"/>
                  <a:pt x="3268383" y="2405943"/>
                </a:cubicBezTo>
                <a:cubicBezTo>
                  <a:pt x="3077107" y="2396766"/>
                  <a:pt x="2862781" y="2415601"/>
                  <a:pt x="2647390" y="2405943"/>
                </a:cubicBezTo>
                <a:cubicBezTo>
                  <a:pt x="2431999" y="2396285"/>
                  <a:pt x="2151862" y="2391781"/>
                  <a:pt x="2026397" y="2405943"/>
                </a:cubicBezTo>
                <a:cubicBezTo>
                  <a:pt x="1900932" y="2420105"/>
                  <a:pt x="1648435" y="2392164"/>
                  <a:pt x="1372721" y="2405943"/>
                </a:cubicBezTo>
                <a:cubicBezTo>
                  <a:pt x="1097007" y="2419722"/>
                  <a:pt x="876968" y="2412631"/>
                  <a:pt x="751728" y="2405943"/>
                </a:cubicBezTo>
                <a:cubicBezTo>
                  <a:pt x="626488" y="2399255"/>
                  <a:pt x="314150" y="2389569"/>
                  <a:pt x="0" y="2405943"/>
                </a:cubicBezTo>
                <a:cubicBezTo>
                  <a:pt x="4680" y="2203214"/>
                  <a:pt x="20845" y="2043626"/>
                  <a:pt x="0" y="1804457"/>
                </a:cubicBezTo>
                <a:cubicBezTo>
                  <a:pt x="-20845" y="1565288"/>
                  <a:pt x="1570" y="1383991"/>
                  <a:pt x="0" y="1275150"/>
                </a:cubicBezTo>
                <a:cubicBezTo>
                  <a:pt x="-1570" y="1166309"/>
                  <a:pt x="20285" y="836190"/>
                  <a:pt x="0" y="649605"/>
                </a:cubicBezTo>
                <a:cubicBezTo>
                  <a:pt x="-20285" y="463021"/>
                  <a:pt x="-6807" y="206883"/>
                  <a:pt x="0" y="0"/>
                </a:cubicBezTo>
                <a:close/>
              </a:path>
              <a:path w="3268383" h="2405943" stroke="0" extrusionOk="0">
                <a:moveTo>
                  <a:pt x="0" y="0"/>
                </a:moveTo>
                <a:cubicBezTo>
                  <a:pt x="182931" y="-1759"/>
                  <a:pt x="438334" y="-6490"/>
                  <a:pt x="686360" y="0"/>
                </a:cubicBezTo>
                <a:cubicBezTo>
                  <a:pt x="934386" y="6490"/>
                  <a:pt x="1118504" y="-18217"/>
                  <a:pt x="1372721" y="0"/>
                </a:cubicBezTo>
                <a:cubicBezTo>
                  <a:pt x="1626938" y="18217"/>
                  <a:pt x="1850164" y="-7430"/>
                  <a:pt x="2026397" y="0"/>
                </a:cubicBezTo>
                <a:cubicBezTo>
                  <a:pt x="2202630" y="7430"/>
                  <a:pt x="2826924" y="-156"/>
                  <a:pt x="3268383" y="0"/>
                </a:cubicBezTo>
                <a:cubicBezTo>
                  <a:pt x="3244461" y="120268"/>
                  <a:pt x="3259103" y="295142"/>
                  <a:pt x="3268383" y="553367"/>
                </a:cubicBezTo>
                <a:cubicBezTo>
                  <a:pt x="3277663" y="811592"/>
                  <a:pt x="3266946" y="960184"/>
                  <a:pt x="3268383" y="1178912"/>
                </a:cubicBezTo>
                <a:cubicBezTo>
                  <a:pt x="3269820" y="1397641"/>
                  <a:pt x="3247564" y="1656515"/>
                  <a:pt x="3268383" y="1828517"/>
                </a:cubicBezTo>
                <a:cubicBezTo>
                  <a:pt x="3289202" y="2000519"/>
                  <a:pt x="3280836" y="2178566"/>
                  <a:pt x="3268383" y="2405943"/>
                </a:cubicBezTo>
                <a:cubicBezTo>
                  <a:pt x="3095273" y="2439557"/>
                  <a:pt x="2788890" y="2430112"/>
                  <a:pt x="2549339" y="2405943"/>
                </a:cubicBezTo>
                <a:cubicBezTo>
                  <a:pt x="2309788" y="2381774"/>
                  <a:pt x="2096969" y="2398018"/>
                  <a:pt x="1862978" y="2405943"/>
                </a:cubicBezTo>
                <a:cubicBezTo>
                  <a:pt x="1628987" y="2413868"/>
                  <a:pt x="1388668" y="2386378"/>
                  <a:pt x="1209302" y="2405943"/>
                </a:cubicBezTo>
                <a:cubicBezTo>
                  <a:pt x="1029936" y="2425508"/>
                  <a:pt x="560727" y="2388582"/>
                  <a:pt x="0" y="2405943"/>
                </a:cubicBezTo>
                <a:cubicBezTo>
                  <a:pt x="150" y="2175129"/>
                  <a:pt x="-22886" y="1932565"/>
                  <a:pt x="0" y="1804457"/>
                </a:cubicBezTo>
                <a:cubicBezTo>
                  <a:pt x="22886" y="1676349"/>
                  <a:pt x="17395" y="1466676"/>
                  <a:pt x="0" y="1178912"/>
                </a:cubicBezTo>
                <a:cubicBezTo>
                  <a:pt x="-17395" y="891148"/>
                  <a:pt x="20232" y="713759"/>
                  <a:pt x="0" y="577426"/>
                </a:cubicBezTo>
                <a:cubicBezTo>
                  <a:pt x="-20232" y="441093"/>
                  <a:pt x="-7622" y="274668"/>
                  <a:pt x="0" y="0"/>
                </a:cubicBezTo>
                <a:close/>
              </a:path>
            </a:pathLst>
          </a:custGeom>
          <a:solidFill>
            <a:srgbClr val="007C80"/>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gn="ctr">
              <a:spcAft>
                <a:spcPts val="792"/>
              </a:spcAft>
            </a:pPr>
            <a:r>
              <a:rPr lang="en-US" sz="5400" b="1" dirty="0">
                <a:solidFill>
                  <a:schemeClr val="bg1"/>
                </a:solidFill>
              </a:rPr>
              <a:t>SUBJECT MATTERS</a:t>
            </a:r>
            <a:br>
              <a:rPr lang="en-US" sz="5400" b="1" dirty="0">
                <a:solidFill>
                  <a:schemeClr val="bg1"/>
                </a:solidFill>
              </a:rPr>
            </a:br>
            <a:r>
              <a:rPr lang="en-US" sz="2000" dirty="0">
                <a:solidFill>
                  <a:schemeClr val="bg1"/>
                </a:solidFill>
                <a:latin typeface="Abadi" panose="020B0604020104020204" pitchFamily="34" charset="0"/>
              </a:rPr>
              <a:t>Choose from those found in </a:t>
            </a:r>
          </a:p>
          <a:p>
            <a:pPr algn="ctr">
              <a:spcAft>
                <a:spcPts val="792"/>
              </a:spcAft>
            </a:pPr>
            <a:r>
              <a:rPr lang="en-US" sz="2000" dirty="0">
                <a:solidFill>
                  <a:schemeClr val="bg1"/>
                </a:solidFill>
                <a:latin typeface="Abadi" panose="020B0604020104020204" pitchFamily="34" charset="0"/>
              </a:rPr>
              <a:t>Mexican folk-art, or tell </a:t>
            </a:r>
          </a:p>
          <a:p>
            <a:pPr algn="ctr">
              <a:spcAft>
                <a:spcPts val="792"/>
              </a:spcAft>
            </a:pPr>
            <a:r>
              <a:rPr lang="en-US" sz="2000" dirty="0">
                <a:solidFill>
                  <a:schemeClr val="bg1"/>
                </a:solidFill>
                <a:latin typeface="Abadi" panose="020B0604020104020204" pitchFamily="34" charset="0"/>
              </a:rPr>
              <a:t>your own story</a:t>
            </a:r>
            <a:endParaRPr lang="en-US" sz="2400" dirty="0">
              <a:solidFill>
                <a:schemeClr val="bg1"/>
              </a:solidFill>
              <a:latin typeface="Abadi" panose="020B0604020104020204" pitchFamily="34" charset="0"/>
            </a:endParaRPr>
          </a:p>
        </p:txBody>
      </p:sp>
      <p:sp>
        <p:nvSpPr>
          <p:cNvPr id="9" name="TextBox 8">
            <a:extLst>
              <a:ext uri="{FF2B5EF4-FFF2-40B4-BE49-F238E27FC236}">
                <a16:creationId xmlns:a16="http://schemas.microsoft.com/office/drawing/2014/main" id="{33E456ED-E97C-B867-20C8-93B69C153E17}"/>
              </a:ext>
            </a:extLst>
          </p:cNvPr>
          <p:cNvSpPr txBox="1"/>
          <p:nvPr/>
        </p:nvSpPr>
        <p:spPr>
          <a:xfrm>
            <a:off x="7597212" y="4150231"/>
            <a:ext cx="4264568" cy="2405943"/>
          </a:xfrm>
          <a:custGeom>
            <a:avLst/>
            <a:gdLst>
              <a:gd name="connsiteX0" fmla="*/ 0 w 4264568"/>
              <a:gd name="connsiteY0" fmla="*/ 0 h 2405943"/>
              <a:gd name="connsiteX1" fmla="*/ 566578 w 4264568"/>
              <a:gd name="connsiteY1" fmla="*/ 0 h 2405943"/>
              <a:gd name="connsiteX2" fmla="*/ 1175802 w 4264568"/>
              <a:gd name="connsiteY2" fmla="*/ 0 h 2405943"/>
              <a:gd name="connsiteX3" fmla="*/ 1827672 w 4264568"/>
              <a:gd name="connsiteY3" fmla="*/ 0 h 2405943"/>
              <a:gd name="connsiteX4" fmla="*/ 2394250 w 4264568"/>
              <a:gd name="connsiteY4" fmla="*/ 0 h 2405943"/>
              <a:gd name="connsiteX5" fmla="*/ 3046120 w 4264568"/>
              <a:gd name="connsiteY5" fmla="*/ 0 h 2405943"/>
              <a:gd name="connsiteX6" fmla="*/ 3527407 w 4264568"/>
              <a:gd name="connsiteY6" fmla="*/ 0 h 2405943"/>
              <a:gd name="connsiteX7" fmla="*/ 4264568 w 4264568"/>
              <a:gd name="connsiteY7" fmla="*/ 0 h 2405943"/>
              <a:gd name="connsiteX8" fmla="*/ 4264568 w 4264568"/>
              <a:gd name="connsiteY8" fmla="*/ 577426 h 2405943"/>
              <a:gd name="connsiteX9" fmla="*/ 4264568 w 4264568"/>
              <a:gd name="connsiteY9" fmla="*/ 1130793 h 2405943"/>
              <a:gd name="connsiteX10" fmla="*/ 4264568 w 4264568"/>
              <a:gd name="connsiteY10" fmla="*/ 1684160 h 2405943"/>
              <a:gd name="connsiteX11" fmla="*/ 4264568 w 4264568"/>
              <a:gd name="connsiteY11" fmla="*/ 2405943 h 2405943"/>
              <a:gd name="connsiteX12" fmla="*/ 3655344 w 4264568"/>
              <a:gd name="connsiteY12" fmla="*/ 2405943 h 2405943"/>
              <a:gd name="connsiteX13" fmla="*/ 3046120 w 4264568"/>
              <a:gd name="connsiteY13" fmla="*/ 2405943 h 2405943"/>
              <a:gd name="connsiteX14" fmla="*/ 2351605 w 4264568"/>
              <a:gd name="connsiteY14" fmla="*/ 2405943 h 2405943"/>
              <a:gd name="connsiteX15" fmla="*/ 1742381 w 4264568"/>
              <a:gd name="connsiteY15" fmla="*/ 2405943 h 2405943"/>
              <a:gd name="connsiteX16" fmla="*/ 1175802 w 4264568"/>
              <a:gd name="connsiteY16" fmla="*/ 2405943 h 2405943"/>
              <a:gd name="connsiteX17" fmla="*/ 523933 w 4264568"/>
              <a:gd name="connsiteY17" fmla="*/ 2405943 h 2405943"/>
              <a:gd name="connsiteX18" fmla="*/ 0 w 4264568"/>
              <a:gd name="connsiteY18" fmla="*/ 2405943 h 2405943"/>
              <a:gd name="connsiteX19" fmla="*/ 0 w 4264568"/>
              <a:gd name="connsiteY19" fmla="*/ 1852576 h 2405943"/>
              <a:gd name="connsiteX20" fmla="*/ 0 w 4264568"/>
              <a:gd name="connsiteY20" fmla="*/ 1227031 h 2405943"/>
              <a:gd name="connsiteX21" fmla="*/ 0 w 4264568"/>
              <a:gd name="connsiteY21" fmla="*/ 673664 h 2405943"/>
              <a:gd name="connsiteX22" fmla="*/ 0 w 4264568"/>
              <a:gd name="connsiteY22"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4568" h="2405943" fill="none" extrusionOk="0">
                <a:moveTo>
                  <a:pt x="0" y="0"/>
                </a:moveTo>
                <a:cubicBezTo>
                  <a:pt x="139088" y="6602"/>
                  <a:pt x="419486" y="26696"/>
                  <a:pt x="566578" y="0"/>
                </a:cubicBezTo>
                <a:cubicBezTo>
                  <a:pt x="713670" y="-26696"/>
                  <a:pt x="1001111" y="28644"/>
                  <a:pt x="1175802" y="0"/>
                </a:cubicBezTo>
                <a:cubicBezTo>
                  <a:pt x="1350493" y="-28644"/>
                  <a:pt x="1637033" y="9937"/>
                  <a:pt x="1827672" y="0"/>
                </a:cubicBezTo>
                <a:cubicBezTo>
                  <a:pt x="2018311" y="-9937"/>
                  <a:pt x="2242355" y="27411"/>
                  <a:pt x="2394250" y="0"/>
                </a:cubicBezTo>
                <a:cubicBezTo>
                  <a:pt x="2546145" y="-27411"/>
                  <a:pt x="2827394" y="21678"/>
                  <a:pt x="3046120" y="0"/>
                </a:cubicBezTo>
                <a:cubicBezTo>
                  <a:pt x="3264846" y="-21678"/>
                  <a:pt x="3376244" y="6882"/>
                  <a:pt x="3527407" y="0"/>
                </a:cubicBezTo>
                <a:cubicBezTo>
                  <a:pt x="3678570" y="-6882"/>
                  <a:pt x="3963581" y="-11230"/>
                  <a:pt x="4264568" y="0"/>
                </a:cubicBezTo>
                <a:cubicBezTo>
                  <a:pt x="4276827" y="247313"/>
                  <a:pt x="4275140" y="400106"/>
                  <a:pt x="4264568" y="577426"/>
                </a:cubicBezTo>
                <a:cubicBezTo>
                  <a:pt x="4253996" y="754746"/>
                  <a:pt x="4245895" y="946459"/>
                  <a:pt x="4264568" y="1130793"/>
                </a:cubicBezTo>
                <a:cubicBezTo>
                  <a:pt x="4283241" y="1315127"/>
                  <a:pt x="4249451" y="1514981"/>
                  <a:pt x="4264568" y="1684160"/>
                </a:cubicBezTo>
                <a:cubicBezTo>
                  <a:pt x="4279685" y="1853339"/>
                  <a:pt x="4231435" y="2149881"/>
                  <a:pt x="4264568" y="2405943"/>
                </a:cubicBezTo>
                <a:cubicBezTo>
                  <a:pt x="4116664" y="2419708"/>
                  <a:pt x="3857986" y="2381791"/>
                  <a:pt x="3655344" y="2405943"/>
                </a:cubicBezTo>
                <a:cubicBezTo>
                  <a:pt x="3452702" y="2430095"/>
                  <a:pt x="3293849" y="2428246"/>
                  <a:pt x="3046120" y="2405943"/>
                </a:cubicBezTo>
                <a:cubicBezTo>
                  <a:pt x="2798391" y="2383640"/>
                  <a:pt x="2695207" y="2393903"/>
                  <a:pt x="2351605" y="2405943"/>
                </a:cubicBezTo>
                <a:cubicBezTo>
                  <a:pt x="2008003" y="2417983"/>
                  <a:pt x="1965214" y="2377895"/>
                  <a:pt x="1742381" y="2405943"/>
                </a:cubicBezTo>
                <a:cubicBezTo>
                  <a:pt x="1519548" y="2433991"/>
                  <a:pt x="1392456" y="2426944"/>
                  <a:pt x="1175802" y="2405943"/>
                </a:cubicBezTo>
                <a:cubicBezTo>
                  <a:pt x="959148" y="2384942"/>
                  <a:pt x="766017" y="2396574"/>
                  <a:pt x="523933" y="2405943"/>
                </a:cubicBezTo>
                <a:cubicBezTo>
                  <a:pt x="281849" y="2415312"/>
                  <a:pt x="191050" y="2398404"/>
                  <a:pt x="0" y="2405943"/>
                </a:cubicBezTo>
                <a:cubicBezTo>
                  <a:pt x="18252" y="2194678"/>
                  <a:pt x="18411" y="1976174"/>
                  <a:pt x="0" y="1852576"/>
                </a:cubicBezTo>
                <a:cubicBezTo>
                  <a:pt x="-18411" y="1728978"/>
                  <a:pt x="22303" y="1436188"/>
                  <a:pt x="0" y="1227031"/>
                </a:cubicBezTo>
                <a:cubicBezTo>
                  <a:pt x="-22303" y="1017874"/>
                  <a:pt x="-18319" y="842803"/>
                  <a:pt x="0" y="673664"/>
                </a:cubicBezTo>
                <a:cubicBezTo>
                  <a:pt x="18319" y="504525"/>
                  <a:pt x="19017" y="292306"/>
                  <a:pt x="0" y="0"/>
                </a:cubicBezTo>
                <a:close/>
              </a:path>
              <a:path w="4264568" h="2405943" stroke="0" extrusionOk="0">
                <a:moveTo>
                  <a:pt x="0" y="0"/>
                </a:moveTo>
                <a:cubicBezTo>
                  <a:pt x="145490" y="-12507"/>
                  <a:pt x="343014" y="14029"/>
                  <a:pt x="651870" y="0"/>
                </a:cubicBezTo>
                <a:cubicBezTo>
                  <a:pt x="960726" y="-14029"/>
                  <a:pt x="990620" y="9629"/>
                  <a:pt x="1303739" y="0"/>
                </a:cubicBezTo>
                <a:cubicBezTo>
                  <a:pt x="1616858" y="-9629"/>
                  <a:pt x="1663600" y="772"/>
                  <a:pt x="1912963" y="0"/>
                </a:cubicBezTo>
                <a:cubicBezTo>
                  <a:pt x="2162326" y="-772"/>
                  <a:pt x="2344556" y="18547"/>
                  <a:pt x="2564833" y="0"/>
                </a:cubicBezTo>
                <a:cubicBezTo>
                  <a:pt x="2785110" y="-18547"/>
                  <a:pt x="2830356" y="-15818"/>
                  <a:pt x="3088766" y="0"/>
                </a:cubicBezTo>
                <a:cubicBezTo>
                  <a:pt x="3347176" y="15818"/>
                  <a:pt x="3532420" y="27628"/>
                  <a:pt x="3697990" y="0"/>
                </a:cubicBezTo>
                <a:cubicBezTo>
                  <a:pt x="3863560" y="-27628"/>
                  <a:pt x="4137700" y="4152"/>
                  <a:pt x="4264568" y="0"/>
                </a:cubicBezTo>
                <a:cubicBezTo>
                  <a:pt x="4286380" y="140492"/>
                  <a:pt x="4235859" y="432806"/>
                  <a:pt x="4264568" y="601486"/>
                </a:cubicBezTo>
                <a:cubicBezTo>
                  <a:pt x="4293277" y="770166"/>
                  <a:pt x="4264881" y="1065152"/>
                  <a:pt x="4264568" y="1251090"/>
                </a:cubicBezTo>
                <a:cubicBezTo>
                  <a:pt x="4264255" y="1437028"/>
                  <a:pt x="4276779" y="1592545"/>
                  <a:pt x="4264568" y="1780398"/>
                </a:cubicBezTo>
                <a:cubicBezTo>
                  <a:pt x="4252357" y="1968251"/>
                  <a:pt x="4263091" y="2229367"/>
                  <a:pt x="4264568" y="2405943"/>
                </a:cubicBezTo>
                <a:cubicBezTo>
                  <a:pt x="3981569" y="2394652"/>
                  <a:pt x="3921097" y="2404966"/>
                  <a:pt x="3612698" y="2405943"/>
                </a:cubicBezTo>
                <a:cubicBezTo>
                  <a:pt x="3304299" y="2406921"/>
                  <a:pt x="3194877" y="2401596"/>
                  <a:pt x="3003474" y="2405943"/>
                </a:cubicBezTo>
                <a:cubicBezTo>
                  <a:pt x="2812071" y="2410290"/>
                  <a:pt x="2590864" y="2426007"/>
                  <a:pt x="2479542" y="2405943"/>
                </a:cubicBezTo>
                <a:cubicBezTo>
                  <a:pt x="2368220" y="2385879"/>
                  <a:pt x="2076377" y="2432213"/>
                  <a:pt x="1870318" y="2405943"/>
                </a:cubicBezTo>
                <a:cubicBezTo>
                  <a:pt x="1664259" y="2379673"/>
                  <a:pt x="1488734" y="2423238"/>
                  <a:pt x="1303739" y="2405943"/>
                </a:cubicBezTo>
                <a:cubicBezTo>
                  <a:pt x="1118744" y="2388648"/>
                  <a:pt x="896955" y="2407359"/>
                  <a:pt x="694515" y="2405943"/>
                </a:cubicBezTo>
                <a:cubicBezTo>
                  <a:pt x="492075" y="2404527"/>
                  <a:pt x="274699" y="2432076"/>
                  <a:pt x="0" y="2405943"/>
                </a:cubicBezTo>
                <a:cubicBezTo>
                  <a:pt x="29646" y="2259182"/>
                  <a:pt x="31190" y="2032934"/>
                  <a:pt x="0" y="1780398"/>
                </a:cubicBezTo>
                <a:cubicBezTo>
                  <a:pt x="-31190" y="1527863"/>
                  <a:pt x="5579" y="1469164"/>
                  <a:pt x="0" y="1251090"/>
                </a:cubicBezTo>
                <a:cubicBezTo>
                  <a:pt x="-5579" y="1033016"/>
                  <a:pt x="-23064" y="840515"/>
                  <a:pt x="0" y="673664"/>
                </a:cubicBezTo>
                <a:cubicBezTo>
                  <a:pt x="23064" y="506813"/>
                  <a:pt x="-25600" y="195688"/>
                  <a:pt x="0" y="0"/>
                </a:cubicBezTo>
                <a:close/>
              </a:path>
            </a:pathLst>
          </a:custGeom>
          <a:solidFill>
            <a:srgbClr val="007C80"/>
          </a:solidFill>
          <a:ln w="76200">
            <a:solidFill>
              <a:srgbClr val="E28E34"/>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Autofit/>
          </a:bodyPr>
          <a:lstStyle/>
          <a:p>
            <a:pPr algn="ctr">
              <a:spcAft>
                <a:spcPts val="792"/>
              </a:spcAft>
            </a:pPr>
            <a:r>
              <a:rPr lang="en-US" sz="5400" b="1" dirty="0">
                <a:solidFill>
                  <a:schemeClr val="bg1"/>
                </a:solidFill>
              </a:rPr>
              <a:t>GRADING CRITERIA</a:t>
            </a:r>
            <a:br>
              <a:rPr lang="en-US" sz="5400" b="1" dirty="0">
                <a:solidFill>
                  <a:schemeClr val="bg1"/>
                </a:solidFill>
              </a:rPr>
            </a:br>
            <a:r>
              <a:rPr lang="en-US" sz="2000" b="1" dirty="0">
                <a:solidFill>
                  <a:schemeClr val="bg1"/>
                </a:solidFill>
                <a:latin typeface="Abadi" panose="020B0604020104020204" pitchFamily="34" charset="0"/>
              </a:rPr>
              <a:t>Craftsmanship: 30%	Skill: 10%</a:t>
            </a:r>
          </a:p>
          <a:p>
            <a:pPr algn="ctr">
              <a:spcAft>
                <a:spcPts val="792"/>
              </a:spcAft>
            </a:pPr>
            <a:r>
              <a:rPr lang="en-US" sz="2000" b="1" dirty="0">
                <a:solidFill>
                  <a:schemeClr val="bg1"/>
                </a:solidFill>
                <a:latin typeface="Abadi" panose="020B0604020104020204" pitchFamily="34" charset="0"/>
              </a:rPr>
              <a:t>Execution 25%	Originality: 10%</a:t>
            </a:r>
          </a:p>
          <a:p>
            <a:pPr algn="ctr">
              <a:spcAft>
                <a:spcPts val="792"/>
              </a:spcAft>
            </a:pPr>
            <a:r>
              <a:rPr lang="en-US" sz="2000" b="1" dirty="0">
                <a:solidFill>
                  <a:schemeClr val="bg1"/>
                </a:solidFill>
                <a:latin typeface="Abadi" panose="020B0604020104020204" pitchFamily="34" charset="0"/>
              </a:rPr>
              <a:t>Risk-taking: 25%</a:t>
            </a:r>
            <a:endParaRPr lang="en-US" b="1" dirty="0">
              <a:solidFill>
                <a:schemeClr val="bg1"/>
              </a:solidFill>
              <a:latin typeface="Abadi" panose="020B0604020104020204" pitchFamily="34" charset="0"/>
            </a:endParaRPr>
          </a:p>
        </p:txBody>
      </p:sp>
    </p:spTree>
    <p:extLst>
      <p:ext uri="{BB962C8B-B14F-4D97-AF65-F5344CB8AC3E}">
        <p14:creationId xmlns:p14="http://schemas.microsoft.com/office/powerpoint/2010/main" val="304358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exican and Latin American Folk Art - IMAS International Museum of Art ...">
            <a:extLst>
              <a:ext uri="{FF2B5EF4-FFF2-40B4-BE49-F238E27FC236}">
                <a16:creationId xmlns:a16="http://schemas.microsoft.com/office/drawing/2014/main" id="{BB424CED-CA96-B685-702E-52B663F47530}"/>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4618" b="22567"/>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C2916B-7D02-A6B9-2E8E-6498CB4D1B2F}"/>
              </a:ext>
            </a:extLst>
          </p:cNvPr>
          <p:cNvSpPr>
            <a:spLocks noGrp="1"/>
          </p:cNvSpPr>
          <p:nvPr>
            <p:ph type="title"/>
          </p:nvPr>
        </p:nvSpPr>
        <p:spPr>
          <a:xfrm>
            <a:off x="838200" y="365125"/>
            <a:ext cx="10515600" cy="1325563"/>
          </a:xfrm>
        </p:spPr>
        <p:txBody>
          <a:bodyPr vert="horz" lIns="91440" tIns="45720" rIns="91440" bIns="45720" rtlCol="0">
            <a:normAutofit/>
          </a:bodyPr>
          <a:lstStyle/>
          <a:p>
            <a:pPr defTabSz="914400"/>
            <a:r>
              <a:rPr lang="en-US" sz="7200" dirty="0">
                <a:solidFill>
                  <a:schemeClr val="bg1"/>
                </a:solidFill>
              </a:rPr>
              <a:t>Unit topics</a:t>
            </a:r>
          </a:p>
        </p:txBody>
      </p:sp>
      <p:sp>
        <p:nvSpPr>
          <p:cNvPr id="2057"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43746C5-78D6-123C-4CD3-7F1F6894EA00}"/>
              </a:ext>
            </a:extLst>
          </p:cNvPr>
          <p:cNvSpPr>
            <a:spLocks noGrp="1"/>
          </p:cNvSpPr>
          <p:nvPr>
            <p:ph idx="1"/>
          </p:nvPr>
        </p:nvSpPr>
        <p:spPr>
          <a:xfrm>
            <a:off x="838200" y="2004446"/>
            <a:ext cx="10515600" cy="4176897"/>
          </a:xfrm>
        </p:spPr>
        <p:txBody>
          <a:bodyPr>
            <a:normAutofit/>
          </a:bodyPr>
          <a:lstStyle/>
          <a:p>
            <a:r>
              <a:rPr lang="en-US" b="1" dirty="0">
                <a:solidFill>
                  <a:schemeClr val="bg1"/>
                </a:solidFill>
              </a:rPr>
              <a:t>COLOR/SHAPE:</a:t>
            </a:r>
          </a:p>
          <a:p>
            <a:pPr marL="0" indent="0">
              <a:buNone/>
            </a:pPr>
            <a:r>
              <a:rPr lang="en-US" b="1" dirty="0">
                <a:solidFill>
                  <a:schemeClr val="bg1"/>
                </a:solidFill>
              </a:rPr>
              <a:t>Mexican (or Native Latin) Folk Art</a:t>
            </a:r>
          </a:p>
          <a:p>
            <a:r>
              <a:rPr lang="en-US" b="1" dirty="0">
                <a:solidFill>
                  <a:schemeClr val="bg1"/>
                </a:solidFill>
              </a:rPr>
              <a:t>FORM:</a:t>
            </a:r>
          </a:p>
          <a:p>
            <a:pPr marL="0" indent="0">
              <a:buNone/>
            </a:pPr>
            <a:r>
              <a:rPr lang="en-US" b="1" dirty="0">
                <a:solidFill>
                  <a:schemeClr val="bg1"/>
                </a:solidFill>
              </a:rPr>
              <a:t>ALEBRIJE - Manuel Jimenez (1930s)</a:t>
            </a:r>
          </a:p>
          <a:p>
            <a:pPr marL="0" indent="0">
              <a:buNone/>
            </a:pPr>
            <a:endParaRPr lang="en-US" b="1" dirty="0">
              <a:solidFill>
                <a:schemeClr val="bg1"/>
              </a:solidFill>
            </a:endParaRPr>
          </a:p>
        </p:txBody>
      </p:sp>
    </p:spTree>
    <p:extLst>
      <p:ext uri="{BB962C8B-B14F-4D97-AF65-F5344CB8AC3E}">
        <p14:creationId xmlns:p14="http://schemas.microsoft.com/office/powerpoint/2010/main" val="388255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1" name="Rectangle 1060">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28B33"/>
          </a:solidFill>
          <a:ln w="38100" cap="rnd">
            <a:solidFill>
              <a:srgbClr val="C28B3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76C90C-2696-ECC3-45DE-438D686535A0}"/>
              </a:ext>
            </a:extLst>
          </p:cNvPr>
          <p:cNvSpPr txBox="1"/>
          <p:nvPr/>
        </p:nvSpPr>
        <p:spPr>
          <a:xfrm>
            <a:off x="-3048" y="0"/>
            <a:ext cx="12188952" cy="6858000"/>
          </a:xfrm>
          <a:custGeom>
            <a:avLst/>
            <a:gdLst>
              <a:gd name="connsiteX0" fmla="*/ 0 w 12188952"/>
              <a:gd name="connsiteY0" fmla="*/ 0 h 6858000"/>
              <a:gd name="connsiteX1" fmla="*/ 311495 w 12188952"/>
              <a:gd name="connsiteY1" fmla="*/ 0 h 6858000"/>
              <a:gd name="connsiteX2" fmla="*/ 866770 w 12188952"/>
              <a:gd name="connsiteY2" fmla="*/ 0 h 6858000"/>
              <a:gd name="connsiteX3" fmla="*/ 1787713 w 12188952"/>
              <a:gd name="connsiteY3" fmla="*/ 0 h 6858000"/>
              <a:gd name="connsiteX4" fmla="*/ 2708656 w 12188952"/>
              <a:gd name="connsiteY4" fmla="*/ 0 h 6858000"/>
              <a:gd name="connsiteX5" fmla="*/ 3142041 w 12188952"/>
              <a:gd name="connsiteY5" fmla="*/ 0 h 6858000"/>
              <a:gd name="connsiteX6" fmla="*/ 3453536 w 12188952"/>
              <a:gd name="connsiteY6" fmla="*/ 0 h 6858000"/>
              <a:gd name="connsiteX7" fmla="*/ 4008811 w 12188952"/>
              <a:gd name="connsiteY7" fmla="*/ 0 h 6858000"/>
              <a:gd name="connsiteX8" fmla="*/ 4807864 w 12188952"/>
              <a:gd name="connsiteY8" fmla="*/ 0 h 6858000"/>
              <a:gd name="connsiteX9" fmla="*/ 5606918 w 12188952"/>
              <a:gd name="connsiteY9" fmla="*/ 0 h 6858000"/>
              <a:gd name="connsiteX10" fmla="*/ 5918413 w 12188952"/>
              <a:gd name="connsiteY10" fmla="*/ 0 h 6858000"/>
              <a:gd name="connsiteX11" fmla="*/ 6473688 w 12188952"/>
              <a:gd name="connsiteY11" fmla="*/ 0 h 6858000"/>
              <a:gd name="connsiteX12" fmla="*/ 7272741 w 12188952"/>
              <a:gd name="connsiteY12" fmla="*/ 0 h 6858000"/>
              <a:gd name="connsiteX13" fmla="*/ 8071795 w 12188952"/>
              <a:gd name="connsiteY13" fmla="*/ 0 h 6858000"/>
              <a:gd name="connsiteX14" fmla="*/ 8383290 w 12188952"/>
              <a:gd name="connsiteY14" fmla="*/ 0 h 6858000"/>
              <a:gd name="connsiteX15" fmla="*/ 9304233 w 12188952"/>
              <a:gd name="connsiteY15" fmla="*/ 0 h 6858000"/>
              <a:gd name="connsiteX16" fmla="*/ 10225176 w 12188952"/>
              <a:gd name="connsiteY16" fmla="*/ 0 h 6858000"/>
              <a:gd name="connsiteX17" fmla="*/ 10780451 w 12188952"/>
              <a:gd name="connsiteY17" fmla="*/ 0 h 6858000"/>
              <a:gd name="connsiteX18" fmla="*/ 12188952 w 12188952"/>
              <a:gd name="connsiteY18" fmla="*/ 0 h 6858000"/>
              <a:gd name="connsiteX19" fmla="*/ 12188952 w 12188952"/>
              <a:gd name="connsiteY19" fmla="*/ 617220 h 6858000"/>
              <a:gd name="connsiteX20" fmla="*/ 12188952 w 12188952"/>
              <a:gd name="connsiteY20" fmla="*/ 1371600 h 6858000"/>
              <a:gd name="connsiteX21" fmla="*/ 12188952 w 12188952"/>
              <a:gd name="connsiteY21" fmla="*/ 2194560 h 6858000"/>
              <a:gd name="connsiteX22" fmla="*/ 12188952 w 12188952"/>
              <a:gd name="connsiteY22" fmla="*/ 2674620 h 6858000"/>
              <a:gd name="connsiteX23" fmla="*/ 12188952 w 12188952"/>
              <a:gd name="connsiteY23" fmla="*/ 3429000 h 6858000"/>
              <a:gd name="connsiteX24" fmla="*/ 12188952 w 12188952"/>
              <a:gd name="connsiteY24" fmla="*/ 3909060 h 6858000"/>
              <a:gd name="connsiteX25" fmla="*/ 12188952 w 12188952"/>
              <a:gd name="connsiteY25" fmla="*/ 4663440 h 6858000"/>
              <a:gd name="connsiteX26" fmla="*/ 12188952 w 12188952"/>
              <a:gd name="connsiteY26" fmla="*/ 5486400 h 6858000"/>
              <a:gd name="connsiteX27" fmla="*/ 12188952 w 12188952"/>
              <a:gd name="connsiteY27" fmla="*/ 6858000 h 6858000"/>
              <a:gd name="connsiteX28" fmla="*/ 11268009 w 12188952"/>
              <a:gd name="connsiteY28" fmla="*/ 6858000 h 6858000"/>
              <a:gd name="connsiteX29" fmla="*/ 10956514 w 12188952"/>
              <a:gd name="connsiteY29" fmla="*/ 6858000 h 6858000"/>
              <a:gd name="connsiteX30" fmla="*/ 10645018 w 12188952"/>
              <a:gd name="connsiteY30" fmla="*/ 6858000 h 6858000"/>
              <a:gd name="connsiteX31" fmla="*/ 10333523 w 12188952"/>
              <a:gd name="connsiteY31" fmla="*/ 6858000 h 6858000"/>
              <a:gd name="connsiteX32" fmla="*/ 9900138 w 12188952"/>
              <a:gd name="connsiteY32" fmla="*/ 6858000 h 6858000"/>
              <a:gd name="connsiteX33" fmla="*/ 9344863 w 12188952"/>
              <a:gd name="connsiteY33" fmla="*/ 6858000 h 6858000"/>
              <a:gd name="connsiteX34" fmla="*/ 8911478 w 12188952"/>
              <a:gd name="connsiteY34" fmla="*/ 6858000 h 6858000"/>
              <a:gd name="connsiteX35" fmla="*/ 8234314 w 12188952"/>
              <a:gd name="connsiteY35" fmla="*/ 6858000 h 6858000"/>
              <a:gd name="connsiteX36" fmla="*/ 7922819 w 12188952"/>
              <a:gd name="connsiteY36" fmla="*/ 6858000 h 6858000"/>
              <a:gd name="connsiteX37" fmla="*/ 7123765 w 12188952"/>
              <a:gd name="connsiteY37" fmla="*/ 6858000 h 6858000"/>
              <a:gd name="connsiteX38" fmla="*/ 6690380 w 12188952"/>
              <a:gd name="connsiteY38" fmla="*/ 6858000 h 6858000"/>
              <a:gd name="connsiteX39" fmla="*/ 6013216 w 12188952"/>
              <a:gd name="connsiteY39" fmla="*/ 6858000 h 6858000"/>
              <a:gd name="connsiteX40" fmla="*/ 5336052 w 12188952"/>
              <a:gd name="connsiteY40" fmla="*/ 6858000 h 6858000"/>
              <a:gd name="connsiteX41" fmla="*/ 5024557 w 12188952"/>
              <a:gd name="connsiteY41" fmla="*/ 6858000 h 6858000"/>
              <a:gd name="connsiteX42" fmla="*/ 4713061 w 12188952"/>
              <a:gd name="connsiteY42" fmla="*/ 6858000 h 6858000"/>
              <a:gd name="connsiteX43" fmla="*/ 3914008 w 12188952"/>
              <a:gd name="connsiteY43" fmla="*/ 6858000 h 6858000"/>
              <a:gd name="connsiteX44" fmla="*/ 3114954 w 12188952"/>
              <a:gd name="connsiteY44" fmla="*/ 6858000 h 6858000"/>
              <a:gd name="connsiteX45" fmla="*/ 2194011 w 12188952"/>
              <a:gd name="connsiteY45" fmla="*/ 6858000 h 6858000"/>
              <a:gd name="connsiteX46" fmla="*/ 1760626 w 12188952"/>
              <a:gd name="connsiteY46" fmla="*/ 6858000 h 6858000"/>
              <a:gd name="connsiteX47" fmla="*/ 1083462 w 12188952"/>
              <a:gd name="connsiteY47" fmla="*/ 6858000 h 6858000"/>
              <a:gd name="connsiteX48" fmla="*/ 0 w 12188952"/>
              <a:gd name="connsiteY48" fmla="*/ 6858000 h 6858000"/>
              <a:gd name="connsiteX49" fmla="*/ 0 w 12188952"/>
              <a:gd name="connsiteY49" fmla="*/ 6172200 h 6858000"/>
              <a:gd name="connsiteX50" fmla="*/ 0 w 12188952"/>
              <a:gd name="connsiteY50" fmla="*/ 5623560 h 6858000"/>
              <a:gd name="connsiteX51" fmla="*/ 0 w 12188952"/>
              <a:gd name="connsiteY51" fmla="*/ 4869180 h 6858000"/>
              <a:gd name="connsiteX52" fmla="*/ 0 w 12188952"/>
              <a:gd name="connsiteY52" fmla="*/ 4389120 h 6858000"/>
              <a:gd name="connsiteX53" fmla="*/ 0 w 12188952"/>
              <a:gd name="connsiteY53" fmla="*/ 3566160 h 6858000"/>
              <a:gd name="connsiteX54" fmla="*/ 0 w 12188952"/>
              <a:gd name="connsiteY54" fmla="*/ 2743200 h 6858000"/>
              <a:gd name="connsiteX55" fmla="*/ 0 w 12188952"/>
              <a:gd name="connsiteY55" fmla="*/ 1920240 h 6858000"/>
              <a:gd name="connsiteX56" fmla="*/ 0 w 12188952"/>
              <a:gd name="connsiteY56" fmla="*/ 1371600 h 6858000"/>
              <a:gd name="connsiteX57" fmla="*/ 0 w 12188952"/>
              <a:gd name="connsiteY57" fmla="*/ 617220 h 6858000"/>
              <a:gd name="connsiteX58" fmla="*/ 0 w 12188952"/>
              <a:gd name="connsiteY5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88952" h="6858000" fill="none" extrusionOk="0">
                <a:moveTo>
                  <a:pt x="0" y="0"/>
                </a:moveTo>
                <a:cubicBezTo>
                  <a:pt x="63294" y="11775"/>
                  <a:pt x="180627" y="-487"/>
                  <a:pt x="311495" y="0"/>
                </a:cubicBezTo>
                <a:cubicBezTo>
                  <a:pt x="442363" y="487"/>
                  <a:pt x="724317" y="13971"/>
                  <a:pt x="866770" y="0"/>
                </a:cubicBezTo>
                <a:cubicBezTo>
                  <a:pt x="1009223" y="-13971"/>
                  <a:pt x="1542036" y="-32392"/>
                  <a:pt x="1787713" y="0"/>
                </a:cubicBezTo>
                <a:cubicBezTo>
                  <a:pt x="2033390" y="32392"/>
                  <a:pt x="2457974" y="-14027"/>
                  <a:pt x="2708656" y="0"/>
                </a:cubicBezTo>
                <a:cubicBezTo>
                  <a:pt x="2959338" y="14027"/>
                  <a:pt x="2966409" y="14372"/>
                  <a:pt x="3142041" y="0"/>
                </a:cubicBezTo>
                <a:cubicBezTo>
                  <a:pt x="3317673" y="-14372"/>
                  <a:pt x="3368668" y="-4507"/>
                  <a:pt x="3453536" y="0"/>
                </a:cubicBezTo>
                <a:cubicBezTo>
                  <a:pt x="3538405" y="4507"/>
                  <a:pt x="3895133" y="2739"/>
                  <a:pt x="4008811" y="0"/>
                </a:cubicBezTo>
                <a:cubicBezTo>
                  <a:pt x="4122489" y="-2739"/>
                  <a:pt x="4523846" y="14911"/>
                  <a:pt x="4807864" y="0"/>
                </a:cubicBezTo>
                <a:cubicBezTo>
                  <a:pt x="5091882" y="-14911"/>
                  <a:pt x="5344069" y="6052"/>
                  <a:pt x="5606918" y="0"/>
                </a:cubicBezTo>
                <a:cubicBezTo>
                  <a:pt x="5869767" y="-6052"/>
                  <a:pt x="5848637" y="-14251"/>
                  <a:pt x="5918413" y="0"/>
                </a:cubicBezTo>
                <a:cubicBezTo>
                  <a:pt x="5988190" y="14251"/>
                  <a:pt x="6358157" y="24520"/>
                  <a:pt x="6473688" y="0"/>
                </a:cubicBezTo>
                <a:cubicBezTo>
                  <a:pt x="6589219" y="-24520"/>
                  <a:pt x="7043067" y="-39536"/>
                  <a:pt x="7272741" y="0"/>
                </a:cubicBezTo>
                <a:cubicBezTo>
                  <a:pt x="7502415" y="39536"/>
                  <a:pt x="7709032" y="-9873"/>
                  <a:pt x="8071795" y="0"/>
                </a:cubicBezTo>
                <a:cubicBezTo>
                  <a:pt x="8434558" y="9873"/>
                  <a:pt x="8256166" y="12498"/>
                  <a:pt x="8383290" y="0"/>
                </a:cubicBezTo>
                <a:cubicBezTo>
                  <a:pt x="8510414" y="-12498"/>
                  <a:pt x="8851646" y="27483"/>
                  <a:pt x="9304233" y="0"/>
                </a:cubicBezTo>
                <a:cubicBezTo>
                  <a:pt x="9756820" y="-27483"/>
                  <a:pt x="9910236" y="-25426"/>
                  <a:pt x="10225176" y="0"/>
                </a:cubicBezTo>
                <a:cubicBezTo>
                  <a:pt x="10540116" y="25426"/>
                  <a:pt x="10554130" y="-13031"/>
                  <a:pt x="10780451" y="0"/>
                </a:cubicBezTo>
                <a:cubicBezTo>
                  <a:pt x="11006772" y="13031"/>
                  <a:pt x="11498096" y="23003"/>
                  <a:pt x="12188952" y="0"/>
                </a:cubicBezTo>
                <a:cubicBezTo>
                  <a:pt x="12203389" y="176343"/>
                  <a:pt x="12198377" y="484688"/>
                  <a:pt x="12188952" y="617220"/>
                </a:cubicBezTo>
                <a:cubicBezTo>
                  <a:pt x="12179527" y="749752"/>
                  <a:pt x="12154279" y="1188055"/>
                  <a:pt x="12188952" y="1371600"/>
                </a:cubicBezTo>
                <a:cubicBezTo>
                  <a:pt x="12223625" y="1555145"/>
                  <a:pt x="12163026" y="1869766"/>
                  <a:pt x="12188952" y="2194560"/>
                </a:cubicBezTo>
                <a:cubicBezTo>
                  <a:pt x="12214878" y="2519354"/>
                  <a:pt x="12180797" y="2487814"/>
                  <a:pt x="12188952" y="2674620"/>
                </a:cubicBezTo>
                <a:cubicBezTo>
                  <a:pt x="12197107" y="2861426"/>
                  <a:pt x="12205465" y="3230410"/>
                  <a:pt x="12188952" y="3429000"/>
                </a:cubicBezTo>
                <a:cubicBezTo>
                  <a:pt x="12172439" y="3627590"/>
                  <a:pt x="12196685" y="3759715"/>
                  <a:pt x="12188952" y="3909060"/>
                </a:cubicBezTo>
                <a:cubicBezTo>
                  <a:pt x="12181219" y="4058405"/>
                  <a:pt x="12174746" y="4435791"/>
                  <a:pt x="12188952" y="4663440"/>
                </a:cubicBezTo>
                <a:cubicBezTo>
                  <a:pt x="12203158" y="4891089"/>
                  <a:pt x="12228847" y="5101392"/>
                  <a:pt x="12188952" y="5486400"/>
                </a:cubicBezTo>
                <a:cubicBezTo>
                  <a:pt x="12149057" y="5871408"/>
                  <a:pt x="12126684" y="6571396"/>
                  <a:pt x="12188952" y="6858000"/>
                </a:cubicBezTo>
                <a:cubicBezTo>
                  <a:pt x="11780668" y="6844762"/>
                  <a:pt x="11495848" y="6813847"/>
                  <a:pt x="11268009" y="6858000"/>
                </a:cubicBezTo>
                <a:cubicBezTo>
                  <a:pt x="11040170" y="6902153"/>
                  <a:pt x="11047489" y="6871725"/>
                  <a:pt x="10956514" y="6858000"/>
                </a:cubicBezTo>
                <a:cubicBezTo>
                  <a:pt x="10865540" y="6844275"/>
                  <a:pt x="10736780" y="6844474"/>
                  <a:pt x="10645018" y="6858000"/>
                </a:cubicBezTo>
                <a:cubicBezTo>
                  <a:pt x="10553256" y="6871526"/>
                  <a:pt x="10436006" y="6846002"/>
                  <a:pt x="10333523" y="6858000"/>
                </a:cubicBezTo>
                <a:cubicBezTo>
                  <a:pt x="10231041" y="6869998"/>
                  <a:pt x="10069792" y="6869561"/>
                  <a:pt x="9900138" y="6858000"/>
                </a:cubicBezTo>
                <a:cubicBezTo>
                  <a:pt x="9730485" y="6846439"/>
                  <a:pt x="9507255" y="6849841"/>
                  <a:pt x="9344863" y="6858000"/>
                </a:cubicBezTo>
                <a:cubicBezTo>
                  <a:pt x="9182472" y="6866159"/>
                  <a:pt x="9110628" y="6867145"/>
                  <a:pt x="8911478" y="6858000"/>
                </a:cubicBezTo>
                <a:cubicBezTo>
                  <a:pt x="8712328" y="6848855"/>
                  <a:pt x="8426884" y="6875542"/>
                  <a:pt x="8234314" y="6858000"/>
                </a:cubicBezTo>
                <a:cubicBezTo>
                  <a:pt x="8041744" y="6840458"/>
                  <a:pt x="8031168" y="6855140"/>
                  <a:pt x="7922819" y="6858000"/>
                </a:cubicBezTo>
                <a:cubicBezTo>
                  <a:pt x="7814470" y="6860860"/>
                  <a:pt x="7423974" y="6888423"/>
                  <a:pt x="7123765" y="6858000"/>
                </a:cubicBezTo>
                <a:cubicBezTo>
                  <a:pt x="6823556" y="6827577"/>
                  <a:pt x="6797349" y="6871687"/>
                  <a:pt x="6690380" y="6858000"/>
                </a:cubicBezTo>
                <a:cubicBezTo>
                  <a:pt x="6583411" y="6844313"/>
                  <a:pt x="6345706" y="6888245"/>
                  <a:pt x="6013216" y="6858000"/>
                </a:cubicBezTo>
                <a:cubicBezTo>
                  <a:pt x="5680726" y="6827755"/>
                  <a:pt x="5551938" y="6877390"/>
                  <a:pt x="5336052" y="6858000"/>
                </a:cubicBezTo>
                <a:cubicBezTo>
                  <a:pt x="5120166" y="6838610"/>
                  <a:pt x="5105882" y="6849290"/>
                  <a:pt x="5024557" y="6858000"/>
                </a:cubicBezTo>
                <a:cubicBezTo>
                  <a:pt x="4943233" y="6866710"/>
                  <a:pt x="4847610" y="6864728"/>
                  <a:pt x="4713061" y="6858000"/>
                </a:cubicBezTo>
                <a:cubicBezTo>
                  <a:pt x="4578512" y="6851272"/>
                  <a:pt x="4200891" y="6890542"/>
                  <a:pt x="3914008" y="6858000"/>
                </a:cubicBezTo>
                <a:cubicBezTo>
                  <a:pt x="3627125" y="6825458"/>
                  <a:pt x="3405991" y="6866606"/>
                  <a:pt x="3114954" y="6858000"/>
                </a:cubicBezTo>
                <a:cubicBezTo>
                  <a:pt x="2823917" y="6849394"/>
                  <a:pt x="2469894" y="6844559"/>
                  <a:pt x="2194011" y="6858000"/>
                </a:cubicBezTo>
                <a:cubicBezTo>
                  <a:pt x="1918128" y="6871441"/>
                  <a:pt x="1867172" y="6852637"/>
                  <a:pt x="1760626" y="6858000"/>
                </a:cubicBezTo>
                <a:cubicBezTo>
                  <a:pt x="1654081" y="6863363"/>
                  <a:pt x="1285345" y="6883177"/>
                  <a:pt x="1083462" y="6858000"/>
                </a:cubicBezTo>
                <a:cubicBezTo>
                  <a:pt x="881579" y="6832823"/>
                  <a:pt x="232776" y="6899826"/>
                  <a:pt x="0" y="6858000"/>
                </a:cubicBezTo>
                <a:cubicBezTo>
                  <a:pt x="-5620" y="6675005"/>
                  <a:pt x="-32731" y="6349996"/>
                  <a:pt x="0" y="6172200"/>
                </a:cubicBezTo>
                <a:cubicBezTo>
                  <a:pt x="32731" y="5994404"/>
                  <a:pt x="19509" y="5830561"/>
                  <a:pt x="0" y="5623560"/>
                </a:cubicBezTo>
                <a:cubicBezTo>
                  <a:pt x="-19509" y="5416559"/>
                  <a:pt x="-7732" y="5093565"/>
                  <a:pt x="0" y="4869180"/>
                </a:cubicBezTo>
                <a:cubicBezTo>
                  <a:pt x="7732" y="4644795"/>
                  <a:pt x="5666" y="4592213"/>
                  <a:pt x="0" y="4389120"/>
                </a:cubicBezTo>
                <a:cubicBezTo>
                  <a:pt x="-5666" y="4186027"/>
                  <a:pt x="15605" y="3834990"/>
                  <a:pt x="0" y="3566160"/>
                </a:cubicBezTo>
                <a:cubicBezTo>
                  <a:pt x="-15605" y="3297330"/>
                  <a:pt x="-37913" y="2978898"/>
                  <a:pt x="0" y="2743200"/>
                </a:cubicBezTo>
                <a:cubicBezTo>
                  <a:pt x="37913" y="2507502"/>
                  <a:pt x="36353" y="2085402"/>
                  <a:pt x="0" y="1920240"/>
                </a:cubicBezTo>
                <a:cubicBezTo>
                  <a:pt x="-36353" y="1755078"/>
                  <a:pt x="-19354" y="1581240"/>
                  <a:pt x="0" y="1371600"/>
                </a:cubicBezTo>
                <a:cubicBezTo>
                  <a:pt x="19354" y="1161960"/>
                  <a:pt x="-13698" y="987946"/>
                  <a:pt x="0" y="617220"/>
                </a:cubicBezTo>
                <a:cubicBezTo>
                  <a:pt x="13698" y="246494"/>
                  <a:pt x="-26812" y="142935"/>
                  <a:pt x="0" y="0"/>
                </a:cubicBezTo>
                <a:close/>
              </a:path>
              <a:path w="12188952" h="6858000" stroke="0" extrusionOk="0">
                <a:moveTo>
                  <a:pt x="0" y="0"/>
                </a:moveTo>
                <a:cubicBezTo>
                  <a:pt x="320206" y="18565"/>
                  <a:pt x="448146" y="23233"/>
                  <a:pt x="799054" y="0"/>
                </a:cubicBezTo>
                <a:cubicBezTo>
                  <a:pt x="1149962" y="-23233"/>
                  <a:pt x="1313228" y="6068"/>
                  <a:pt x="1598107" y="0"/>
                </a:cubicBezTo>
                <a:cubicBezTo>
                  <a:pt x="1882986" y="-6068"/>
                  <a:pt x="2035388" y="33684"/>
                  <a:pt x="2275271" y="0"/>
                </a:cubicBezTo>
                <a:cubicBezTo>
                  <a:pt x="2515154" y="-33684"/>
                  <a:pt x="2872022" y="23308"/>
                  <a:pt x="3074325" y="0"/>
                </a:cubicBezTo>
                <a:cubicBezTo>
                  <a:pt x="3276628" y="-23308"/>
                  <a:pt x="3389693" y="19678"/>
                  <a:pt x="3507710" y="0"/>
                </a:cubicBezTo>
                <a:cubicBezTo>
                  <a:pt x="3625728" y="-19678"/>
                  <a:pt x="3873530" y="-1552"/>
                  <a:pt x="4184874" y="0"/>
                </a:cubicBezTo>
                <a:cubicBezTo>
                  <a:pt x="4496218" y="1552"/>
                  <a:pt x="4590193" y="13294"/>
                  <a:pt x="4740148" y="0"/>
                </a:cubicBezTo>
                <a:cubicBezTo>
                  <a:pt x="4890103" y="-13294"/>
                  <a:pt x="5229442" y="28248"/>
                  <a:pt x="5417312" y="0"/>
                </a:cubicBezTo>
                <a:cubicBezTo>
                  <a:pt x="5605182" y="-28248"/>
                  <a:pt x="5943172" y="-36499"/>
                  <a:pt x="6216366" y="0"/>
                </a:cubicBezTo>
                <a:cubicBezTo>
                  <a:pt x="6489560" y="36499"/>
                  <a:pt x="6493126" y="-18631"/>
                  <a:pt x="6649750" y="0"/>
                </a:cubicBezTo>
                <a:cubicBezTo>
                  <a:pt x="6806374" y="18631"/>
                  <a:pt x="6875530" y="4041"/>
                  <a:pt x="6961246" y="0"/>
                </a:cubicBezTo>
                <a:cubicBezTo>
                  <a:pt x="7046962" y="-4041"/>
                  <a:pt x="7500715" y="-21358"/>
                  <a:pt x="7760299" y="0"/>
                </a:cubicBezTo>
                <a:cubicBezTo>
                  <a:pt x="8019883" y="21358"/>
                  <a:pt x="8050360" y="-8294"/>
                  <a:pt x="8193684" y="0"/>
                </a:cubicBezTo>
                <a:cubicBezTo>
                  <a:pt x="8337009" y="8294"/>
                  <a:pt x="8498325" y="-19779"/>
                  <a:pt x="8627069" y="0"/>
                </a:cubicBezTo>
                <a:cubicBezTo>
                  <a:pt x="8755813" y="19779"/>
                  <a:pt x="9048498" y="-11350"/>
                  <a:pt x="9304233" y="0"/>
                </a:cubicBezTo>
                <a:cubicBezTo>
                  <a:pt x="9559968" y="11350"/>
                  <a:pt x="9801947" y="4501"/>
                  <a:pt x="10103287" y="0"/>
                </a:cubicBezTo>
                <a:cubicBezTo>
                  <a:pt x="10404627" y="-4501"/>
                  <a:pt x="10507711" y="-19491"/>
                  <a:pt x="10780451" y="0"/>
                </a:cubicBezTo>
                <a:cubicBezTo>
                  <a:pt x="11053191" y="19491"/>
                  <a:pt x="10981726" y="6681"/>
                  <a:pt x="11091946" y="0"/>
                </a:cubicBezTo>
                <a:cubicBezTo>
                  <a:pt x="11202166" y="-6681"/>
                  <a:pt x="11804212" y="27266"/>
                  <a:pt x="12188952" y="0"/>
                </a:cubicBezTo>
                <a:cubicBezTo>
                  <a:pt x="12189343" y="117935"/>
                  <a:pt x="12211570" y="422688"/>
                  <a:pt x="12188952" y="548640"/>
                </a:cubicBezTo>
                <a:cubicBezTo>
                  <a:pt x="12166334" y="674592"/>
                  <a:pt x="12222641" y="1127633"/>
                  <a:pt x="12188952" y="1303020"/>
                </a:cubicBezTo>
                <a:cubicBezTo>
                  <a:pt x="12155263" y="1478407"/>
                  <a:pt x="12162436" y="1706008"/>
                  <a:pt x="12188952" y="1851660"/>
                </a:cubicBezTo>
                <a:cubicBezTo>
                  <a:pt x="12215468" y="1997312"/>
                  <a:pt x="12216265" y="2263312"/>
                  <a:pt x="12188952" y="2606040"/>
                </a:cubicBezTo>
                <a:cubicBezTo>
                  <a:pt x="12161639" y="2948768"/>
                  <a:pt x="12200085" y="2910612"/>
                  <a:pt x="12188952" y="3086100"/>
                </a:cubicBezTo>
                <a:cubicBezTo>
                  <a:pt x="12177819" y="3261588"/>
                  <a:pt x="12223490" y="3491467"/>
                  <a:pt x="12188952" y="3840480"/>
                </a:cubicBezTo>
                <a:cubicBezTo>
                  <a:pt x="12154414" y="4189493"/>
                  <a:pt x="12200215" y="4195606"/>
                  <a:pt x="12188952" y="4526280"/>
                </a:cubicBezTo>
                <a:cubicBezTo>
                  <a:pt x="12177689" y="4856954"/>
                  <a:pt x="12181855" y="5045748"/>
                  <a:pt x="12188952" y="5280660"/>
                </a:cubicBezTo>
                <a:cubicBezTo>
                  <a:pt x="12196049" y="5515572"/>
                  <a:pt x="12189313" y="5621861"/>
                  <a:pt x="12188952" y="5897880"/>
                </a:cubicBezTo>
                <a:cubicBezTo>
                  <a:pt x="12188591" y="6173899"/>
                  <a:pt x="12146696" y="6664390"/>
                  <a:pt x="12188952" y="6858000"/>
                </a:cubicBezTo>
                <a:cubicBezTo>
                  <a:pt x="12036423" y="6861459"/>
                  <a:pt x="11950247" y="6859909"/>
                  <a:pt x="11877457" y="6858000"/>
                </a:cubicBezTo>
                <a:cubicBezTo>
                  <a:pt x="11804668" y="6856091"/>
                  <a:pt x="11474594" y="6864129"/>
                  <a:pt x="11200293" y="6858000"/>
                </a:cubicBezTo>
                <a:cubicBezTo>
                  <a:pt x="10925992" y="6851871"/>
                  <a:pt x="10708783" y="6837634"/>
                  <a:pt x="10523129" y="6858000"/>
                </a:cubicBezTo>
                <a:cubicBezTo>
                  <a:pt x="10337475" y="6878366"/>
                  <a:pt x="10265273" y="6860791"/>
                  <a:pt x="10089744" y="6858000"/>
                </a:cubicBezTo>
                <a:cubicBezTo>
                  <a:pt x="9914215" y="6855209"/>
                  <a:pt x="9848427" y="6836766"/>
                  <a:pt x="9656359" y="6858000"/>
                </a:cubicBezTo>
                <a:cubicBezTo>
                  <a:pt x="9464291" y="6879234"/>
                  <a:pt x="9170355" y="6840433"/>
                  <a:pt x="8857305" y="6858000"/>
                </a:cubicBezTo>
                <a:cubicBezTo>
                  <a:pt x="8544255" y="6875567"/>
                  <a:pt x="8396856" y="6873235"/>
                  <a:pt x="8180141" y="6858000"/>
                </a:cubicBezTo>
                <a:cubicBezTo>
                  <a:pt x="7963426" y="6842765"/>
                  <a:pt x="7923308" y="6859533"/>
                  <a:pt x="7746756" y="6858000"/>
                </a:cubicBezTo>
                <a:cubicBezTo>
                  <a:pt x="7570204" y="6856467"/>
                  <a:pt x="7229365" y="6894277"/>
                  <a:pt x="6947703" y="6858000"/>
                </a:cubicBezTo>
                <a:cubicBezTo>
                  <a:pt x="6666041" y="6821723"/>
                  <a:pt x="6308288" y="6837922"/>
                  <a:pt x="6026760" y="6858000"/>
                </a:cubicBezTo>
                <a:cubicBezTo>
                  <a:pt x="5745232" y="6878078"/>
                  <a:pt x="5592634" y="6838820"/>
                  <a:pt x="5471485" y="6858000"/>
                </a:cubicBezTo>
                <a:cubicBezTo>
                  <a:pt x="5350336" y="6877180"/>
                  <a:pt x="5235776" y="6840394"/>
                  <a:pt x="5038100" y="6858000"/>
                </a:cubicBezTo>
                <a:cubicBezTo>
                  <a:pt x="4840425" y="6875606"/>
                  <a:pt x="4615190" y="6885420"/>
                  <a:pt x="4482826" y="6858000"/>
                </a:cubicBezTo>
                <a:cubicBezTo>
                  <a:pt x="4350462" y="6830580"/>
                  <a:pt x="4278911" y="6849558"/>
                  <a:pt x="4171330" y="6858000"/>
                </a:cubicBezTo>
                <a:cubicBezTo>
                  <a:pt x="4063749" y="6866442"/>
                  <a:pt x="3955882" y="6869159"/>
                  <a:pt x="3859835" y="6858000"/>
                </a:cubicBezTo>
                <a:cubicBezTo>
                  <a:pt x="3763788" y="6846841"/>
                  <a:pt x="3382517" y="6828402"/>
                  <a:pt x="3182671" y="6858000"/>
                </a:cubicBezTo>
                <a:cubicBezTo>
                  <a:pt x="2982825" y="6887598"/>
                  <a:pt x="2534624" y="6830914"/>
                  <a:pt x="2261728" y="6858000"/>
                </a:cubicBezTo>
                <a:cubicBezTo>
                  <a:pt x="1988832" y="6885086"/>
                  <a:pt x="1789949" y="6844833"/>
                  <a:pt x="1462674" y="6858000"/>
                </a:cubicBezTo>
                <a:cubicBezTo>
                  <a:pt x="1135399" y="6871167"/>
                  <a:pt x="1120168" y="6863077"/>
                  <a:pt x="1029289" y="6858000"/>
                </a:cubicBezTo>
                <a:cubicBezTo>
                  <a:pt x="938410" y="6852923"/>
                  <a:pt x="839760" y="6862714"/>
                  <a:pt x="717794" y="6858000"/>
                </a:cubicBezTo>
                <a:cubicBezTo>
                  <a:pt x="595828" y="6853286"/>
                  <a:pt x="348171" y="6871876"/>
                  <a:pt x="0" y="6858000"/>
                </a:cubicBezTo>
                <a:cubicBezTo>
                  <a:pt x="-9430" y="6696040"/>
                  <a:pt x="-9434" y="6468115"/>
                  <a:pt x="0" y="6103620"/>
                </a:cubicBezTo>
                <a:cubicBezTo>
                  <a:pt x="9434" y="5739125"/>
                  <a:pt x="305" y="5571587"/>
                  <a:pt x="0" y="5349240"/>
                </a:cubicBezTo>
                <a:cubicBezTo>
                  <a:pt x="-305" y="5126893"/>
                  <a:pt x="-4778" y="4985648"/>
                  <a:pt x="0" y="4869180"/>
                </a:cubicBezTo>
                <a:cubicBezTo>
                  <a:pt x="4778" y="4752712"/>
                  <a:pt x="-13797" y="4516830"/>
                  <a:pt x="0" y="4320540"/>
                </a:cubicBezTo>
                <a:cubicBezTo>
                  <a:pt x="13797" y="4124250"/>
                  <a:pt x="3599" y="3666451"/>
                  <a:pt x="0" y="3497580"/>
                </a:cubicBezTo>
                <a:cubicBezTo>
                  <a:pt x="-3599" y="3328709"/>
                  <a:pt x="-22981" y="3177940"/>
                  <a:pt x="0" y="3017520"/>
                </a:cubicBezTo>
                <a:cubicBezTo>
                  <a:pt x="22981" y="2857100"/>
                  <a:pt x="5439" y="2425477"/>
                  <a:pt x="0" y="2263140"/>
                </a:cubicBezTo>
                <a:cubicBezTo>
                  <a:pt x="-5439" y="2100803"/>
                  <a:pt x="-28773" y="1824754"/>
                  <a:pt x="0" y="1508760"/>
                </a:cubicBezTo>
                <a:cubicBezTo>
                  <a:pt x="28773" y="1192766"/>
                  <a:pt x="-11743" y="1079482"/>
                  <a:pt x="0" y="685800"/>
                </a:cubicBezTo>
                <a:cubicBezTo>
                  <a:pt x="11743" y="292118"/>
                  <a:pt x="5547" y="253111"/>
                  <a:pt x="0" y="0"/>
                </a:cubicBezTo>
                <a:close/>
              </a:path>
            </a:pathLst>
          </a:custGeom>
          <a:solidFill>
            <a:schemeClr val="bg1"/>
          </a:solidFill>
          <a:ln w="76200">
            <a:solidFill>
              <a:schemeClr val="bg1"/>
            </a:solidFill>
            <a:extLst>
              <a:ext uri="{C807C97D-BFC1-408E-A445-0C87EB9F89A2}">
                <ask:lineSketchStyleProps xmlns:ask="http://schemas.microsoft.com/office/drawing/2018/sketchyshapes" sd="2455688371">
                  <a:prstGeom prst="rect">
                    <a:avLst/>
                  </a:prstGeom>
                  <ask:type>
                    <ask:lineSketchFreehand/>
                  </ask:type>
                </ask:lineSketchStyleProps>
              </a:ext>
            </a:extLst>
          </a:ln>
        </p:spPr>
        <p:txBody>
          <a:bodyPr vert="horz" lIns="91440" tIns="45720" rIns="91440" bIns="45720" rtlCol="0" anchor="t">
            <a:normAutofit/>
          </a:bodyPr>
          <a:lstStyle/>
          <a:p>
            <a:pPr>
              <a:lnSpc>
                <a:spcPct val="160000"/>
              </a:lnSpc>
              <a:spcAft>
                <a:spcPts val="792"/>
              </a:spcAft>
            </a:pPr>
            <a:endParaRPr lang="en-US" sz="2400" i="0" dirty="0">
              <a:effectLst/>
              <a:latin typeface="Abadi" panose="020B0604020104020204" pitchFamily="34" charset="0"/>
            </a:endParaRPr>
          </a:p>
        </p:txBody>
      </p:sp>
      <p:sp>
        <p:nvSpPr>
          <p:cNvPr id="14" name="Title 1">
            <a:extLst>
              <a:ext uri="{FF2B5EF4-FFF2-40B4-BE49-F238E27FC236}">
                <a16:creationId xmlns:a16="http://schemas.microsoft.com/office/drawing/2014/main" id="{03172F61-095F-F0A0-BC7C-F7162C1DC6A5}"/>
              </a:ext>
            </a:extLst>
          </p:cNvPr>
          <p:cNvSpPr>
            <a:spLocks noGrp="1"/>
          </p:cNvSpPr>
          <p:nvPr>
            <p:ph type="title"/>
          </p:nvPr>
        </p:nvSpPr>
        <p:spPr>
          <a:xfrm>
            <a:off x="4476751" y="3916646"/>
            <a:ext cx="4878658" cy="2267027"/>
          </a:xfrm>
          <a:solidFill>
            <a:schemeClr val="bg1"/>
          </a:solidFill>
        </p:spPr>
        <p:txBody>
          <a:bodyPr anchor="b">
            <a:noAutofit/>
          </a:bodyPr>
          <a:lstStyle/>
          <a:p>
            <a:pPr algn="ctr"/>
            <a:r>
              <a:rPr lang="en-US" sz="7200" dirty="0">
                <a:effectLst>
                  <a:outerShdw blurRad="38100" dist="38100" dir="2700000" algn="tl">
                    <a:srgbClr val="000000">
                      <a:alpha val="43137"/>
                    </a:srgbClr>
                  </a:outerShdw>
                </a:effectLst>
              </a:rPr>
              <a:t>Project 4: </a:t>
            </a:r>
            <a:br>
              <a:rPr lang="en-US" sz="7200" dirty="0">
                <a:effectLst>
                  <a:outerShdw blurRad="38100" dist="38100" dir="2700000" algn="tl">
                    <a:srgbClr val="000000">
                      <a:alpha val="43137"/>
                    </a:srgbClr>
                  </a:outerShdw>
                </a:effectLst>
              </a:rPr>
            </a:br>
            <a:r>
              <a:rPr lang="en-US" sz="7200" dirty="0">
                <a:effectLst>
                  <a:outerShdw blurRad="38100" dist="38100" dir="2700000" algn="tl">
                    <a:srgbClr val="000000">
                      <a:alpha val="43137"/>
                    </a:srgbClr>
                  </a:outerShdw>
                </a:effectLst>
              </a:rPr>
              <a:t>Mexican Folk art</a:t>
            </a:r>
          </a:p>
        </p:txBody>
      </p:sp>
      <p:pic>
        <p:nvPicPr>
          <p:cNvPr id="15" name="Picture 14" descr="Gallery of Modern Folk Artist Pristine Cartera-Turkus: ORIGINAL FOLK ...">
            <a:extLst>
              <a:ext uri="{FF2B5EF4-FFF2-40B4-BE49-F238E27FC236}">
                <a16:creationId xmlns:a16="http://schemas.microsoft.com/office/drawing/2014/main" id="{4AB100FA-9A1B-F606-F9A3-115DDC160D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28" r="-1" b="-1"/>
          <a:stretch/>
        </p:blipFill>
        <p:spPr bwMode="auto">
          <a:xfrm>
            <a:off x="3965700" y="-3"/>
            <a:ext cx="4044880" cy="337177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4" descr="Mexican Folk Art PrintSpanish Girl ArtMexican Town | Etsy">
            <a:extLst>
              <a:ext uri="{FF2B5EF4-FFF2-40B4-BE49-F238E27FC236}">
                <a16:creationId xmlns:a16="http://schemas.microsoft.com/office/drawing/2014/main" id="{B11862AE-480F-191C-C39F-F4592D348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5" r="27509" b="3"/>
          <a:stretch/>
        </p:blipFill>
        <p:spPr bwMode="auto">
          <a:xfrm>
            <a:off x="-3048" y="716685"/>
            <a:ext cx="4235354" cy="5531715"/>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4" descr="Kerri Ambrosino Art NEEDLEPOINT Mexican Folk Art Cats Flowers | Etsy">
            <a:extLst>
              <a:ext uri="{FF2B5EF4-FFF2-40B4-BE49-F238E27FC236}">
                <a16:creationId xmlns:a16="http://schemas.microsoft.com/office/drawing/2014/main" id="{E405F979-E595-4223-75D7-B7850BB75B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16" r="17306" b="2"/>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55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a Fiesta de Colorícuaro: Un show con alebrijes monumentales para toda ...">
            <a:extLst>
              <a:ext uri="{FF2B5EF4-FFF2-40B4-BE49-F238E27FC236}">
                <a16:creationId xmlns:a16="http://schemas.microsoft.com/office/drawing/2014/main" id="{2BC359C2-D4CE-8BEB-F5D4-18457E189871}"/>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048" y="0"/>
            <a:ext cx="12192000" cy="6834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4F66FE-F09F-CC01-1DF4-3638F58FCBB9}"/>
              </a:ext>
            </a:extLst>
          </p:cNvPr>
          <p:cNvSpPr>
            <a:spLocks noGrp="1"/>
          </p:cNvSpPr>
          <p:nvPr>
            <p:ph type="ctrTitle"/>
          </p:nvPr>
        </p:nvSpPr>
        <p:spPr>
          <a:xfrm>
            <a:off x="1527048" y="1124712"/>
            <a:ext cx="9144000" cy="3063240"/>
          </a:xfrm>
        </p:spPr>
        <p:txBody>
          <a:bodyPr>
            <a:normAutofit/>
          </a:bodyPr>
          <a:lstStyle/>
          <a:p>
            <a:pPr algn="ctr"/>
            <a:r>
              <a:rPr lang="en-US" dirty="0"/>
              <a:t>Unit 2 pt. 2: alebrije</a:t>
            </a:r>
          </a:p>
        </p:txBody>
      </p:sp>
      <p:sp>
        <p:nvSpPr>
          <p:cNvPr id="27"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4"/>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7"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6B4FE78-1AF4-BCE2-2ED0-E5D7D785BC39}"/>
              </a:ext>
            </a:extLst>
          </p:cNvPr>
          <p:cNvSpPr txBox="1">
            <a:spLocks/>
          </p:cNvSpPr>
          <p:nvPr/>
        </p:nvSpPr>
        <p:spPr>
          <a:xfrm>
            <a:off x="1527048" y="4678192"/>
            <a:ext cx="9144000" cy="154277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3200" dirty="0"/>
              <a:t>COLOR/SHAPE/FORM</a:t>
            </a:r>
            <a:endParaRPr lang="en-US" sz="3200" baseline="30000" dirty="0"/>
          </a:p>
        </p:txBody>
      </p:sp>
    </p:spTree>
    <p:extLst>
      <p:ext uri="{BB962C8B-B14F-4D97-AF65-F5344CB8AC3E}">
        <p14:creationId xmlns:p14="http://schemas.microsoft.com/office/powerpoint/2010/main" val="90378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BA45-9004-B6BD-4ADB-598BA565E3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258803-EFFB-CBFB-E728-C96BFBA08D45}"/>
              </a:ext>
            </a:extLst>
          </p:cNvPr>
          <p:cNvSpPr>
            <a:spLocks noGrp="1"/>
          </p:cNvSpPr>
          <p:nvPr>
            <p:ph idx="1"/>
          </p:nvPr>
        </p:nvSpPr>
        <p:spPr/>
        <p:txBody>
          <a:bodyPr/>
          <a:lstStyle/>
          <a:p>
            <a:endParaRPr lang="en-US"/>
          </a:p>
        </p:txBody>
      </p:sp>
      <p:pic>
        <p:nvPicPr>
          <p:cNvPr id="4" name="Online Media 5" title="Building Beautiful Monsters in Mexico">
            <a:hlinkClick r:id="" action="ppaction://media"/>
            <a:extLst>
              <a:ext uri="{FF2B5EF4-FFF2-40B4-BE49-F238E27FC236}">
                <a16:creationId xmlns:a16="http://schemas.microsoft.com/office/drawing/2014/main" id="{01E03523-DA89-E826-E0C8-829F8E3FC56F}"/>
              </a:ext>
            </a:extLst>
          </p:cNvPr>
          <p:cNvPicPr>
            <a:picLocks noRot="1" noChangeAspect="1"/>
          </p:cNvPicPr>
          <p:nvPr>
            <a:videoFile r:link="rId1"/>
          </p:nvPr>
        </p:nvPicPr>
        <p:blipFill>
          <a:blip r:embed="rId3"/>
          <a:stretch>
            <a:fillRect/>
          </a:stretch>
        </p:blipFill>
        <p:spPr>
          <a:xfrm>
            <a:off x="0" y="0"/>
            <a:ext cx="12323258" cy="6962042"/>
          </a:xfrm>
          <a:prstGeom prst="rect">
            <a:avLst/>
          </a:prstGeom>
        </p:spPr>
      </p:pic>
    </p:spTree>
    <p:extLst>
      <p:ext uri="{BB962C8B-B14F-4D97-AF65-F5344CB8AC3E}">
        <p14:creationId xmlns:p14="http://schemas.microsoft.com/office/powerpoint/2010/main" val="29328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B94C9-8734-D69C-6280-60EF5E508A55}"/>
              </a:ext>
            </a:extLst>
          </p:cNvPr>
          <p:cNvSpPr/>
          <p:nvPr/>
        </p:nvSpPr>
        <p:spPr>
          <a:xfrm>
            <a:off x="0" y="0"/>
            <a:ext cx="7464980" cy="6858000"/>
          </a:xfrm>
          <a:custGeom>
            <a:avLst/>
            <a:gdLst>
              <a:gd name="connsiteX0" fmla="*/ 0 w 7464980"/>
              <a:gd name="connsiteY0" fmla="*/ 0 h 6858000"/>
              <a:gd name="connsiteX1" fmla="*/ 753284 w 7464980"/>
              <a:gd name="connsiteY1" fmla="*/ 0 h 6858000"/>
              <a:gd name="connsiteX2" fmla="*/ 1357269 w 7464980"/>
              <a:gd name="connsiteY2" fmla="*/ 0 h 6858000"/>
              <a:gd name="connsiteX3" fmla="*/ 2185203 w 7464980"/>
              <a:gd name="connsiteY3" fmla="*/ 0 h 6858000"/>
              <a:gd name="connsiteX4" fmla="*/ 2639888 w 7464980"/>
              <a:gd name="connsiteY4" fmla="*/ 0 h 6858000"/>
              <a:gd name="connsiteX5" fmla="*/ 3243873 w 7464980"/>
              <a:gd name="connsiteY5" fmla="*/ 0 h 6858000"/>
              <a:gd name="connsiteX6" fmla="*/ 4071807 w 7464980"/>
              <a:gd name="connsiteY6" fmla="*/ 0 h 6858000"/>
              <a:gd name="connsiteX7" fmla="*/ 4750442 w 7464980"/>
              <a:gd name="connsiteY7" fmla="*/ 0 h 6858000"/>
              <a:gd name="connsiteX8" fmla="*/ 5279777 w 7464980"/>
              <a:gd name="connsiteY8" fmla="*/ 0 h 6858000"/>
              <a:gd name="connsiteX9" fmla="*/ 5958411 w 7464980"/>
              <a:gd name="connsiteY9" fmla="*/ 0 h 6858000"/>
              <a:gd name="connsiteX10" fmla="*/ 6637046 w 7464980"/>
              <a:gd name="connsiteY10" fmla="*/ 0 h 6858000"/>
              <a:gd name="connsiteX11" fmla="*/ 7464980 w 7464980"/>
              <a:gd name="connsiteY11" fmla="*/ 0 h 6858000"/>
              <a:gd name="connsiteX12" fmla="*/ 7464980 w 7464980"/>
              <a:gd name="connsiteY12" fmla="*/ 685800 h 6858000"/>
              <a:gd name="connsiteX13" fmla="*/ 7464980 w 7464980"/>
              <a:gd name="connsiteY13" fmla="*/ 1371600 h 6858000"/>
              <a:gd name="connsiteX14" fmla="*/ 7464980 w 7464980"/>
              <a:gd name="connsiteY14" fmla="*/ 1851660 h 6858000"/>
              <a:gd name="connsiteX15" fmla="*/ 7464980 w 7464980"/>
              <a:gd name="connsiteY15" fmla="*/ 2331720 h 6858000"/>
              <a:gd name="connsiteX16" fmla="*/ 7464980 w 7464980"/>
              <a:gd name="connsiteY16" fmla="*/ 2880360 h 6858000"/>
              <a:gd name="connsiteX17" fmla="*/ 7464980 w 7464980"/>
              <a:gd name="connsiteY17" fmla="*/ 3360420 h 6858000"/>
              <a:gd name="connsiteX18" fmla="*/ 7464980 w 7464980"/>
              <a:gd name="connsiteY18" fmla="*/ 4114800 h 6858000"/>
              <a:gd name="connsiteX19" fmla="*/ 7464980 w 7464980"/>
              <a:gd name="connsiteY19" fmla="*/ 4869180 h 6858000"/>
              <a:gd name="connsiteX20" fmla="*/ 7464980 w 7464980"/>
              <a:gd name="connsiteY20" fmla="*/ 5623560 h 6858000"/>
              <a:gd name="connsiteX21" fmla="*/ 7464980 w 7464980"/>
              <a:gd name="connsiteY21" fmla="*/ 6172200 h 6858000"/>
              <a:gd name="connsiteX22" fmla="*/ 7464980 w 7464980"/>
              <a:gd name="connsiteY22" fmla="*/ 6858000 h 6858000"/>
              <a:gd name="connsiteX23" fmla="*/ 6711696 w 7464980"/>
              <a:gd name="connsiteY23" fmla="*/ 6858000 h 6858000"/>
              <a:gd name="connsiteX24" fmla="*/ 6257011 w 7464980"/>
              <a:gd name="connsiteY24" fmla="*/ 6858000 h 6858000"/>
              <a:gd name="connsiteX25" fmla="*/ 5578376 w 7464980"/>
              <a:gd name="connsiteY25" fmla="*/ 6858000 h 6858000"/>
              <a:gd name="connsiteX26" fmla="*/ 5123691 w 7464980"/>
              <a:gd name="connsiteY26" fmla="*/ 6858000 h 6858000"/>
              <a:gd name="connsiteX27" fmla="*/ 4669006 w 7464980"/>
              <a:gd name="connsiteY27" fmla="*/ 6858000 h 6858000"/>
              <a:gd name="connsiteX28" fmla="*/ 4214321 w 7464980"/>
              <a:gd name="connsiteY28" fmla="*/ 6858000 h 6858000"/>
              <a:gd name="connsiteX29" fmla="*/ 3610336 w 7464980"/>
              <a:gd name="connsiteY29" fmla="*/ 6858000 h 6858000"/>
              <a:gd name="connsiteX30" fmla="*/ 2782402 w 7464980"/>
              <a:gd name="connsiteY30" fmla="*/ 6858000 h 6858000"/>
              <a:gd name="connsiteX31" fmla="*/ 1954467 w 7464980"/>
              <a:gd name="connsiteY31" fmla="*/ 6858000 h 6858000"/>
              <a:gd name="connsiteX32" fmla="*/ 1350483 w 7464980"/>
              <a:gd name="connsiteY32" fmla="*/ 6858000 h 6858000"/>
              <a:gd name="connsiteX33" fmla="*/ 597198 w 7464980"/>
              <a:gd name="connsiteY33" fmla="*/ 6858000 h 6858000"/>
              <a:gd name="connsiteX34" fmla="*/ 0 w 7464980"/>
              <a:gd name="connsiteY34" fmla="*/ 6858000 h 6858000"/>
              <a:gd name="connsiteX35" fmla="*/ 0 w 7464980"/>
              <a:gd name="connsiteY35" fmla="*/ 6103620 h 6858000"/>
              <a:gd name="connsiteX36" fmla="*/ 0 w 7464980"/>
              <a:gd name="connsiteY36" fmla="*/ 5349240 h 6858000"/>
              <a:gd name="connsiteX37" fmla="*/ 0 w 7464980"/>
              <a:gd name="connsiteY37" fmla="*/ 4732020 h 6858000"/>
              <a:gd name="connsiteX38" fmla="*/ 0 w 7464980"/>
              <a:gd name="connsiteY38" fmla="*/ 4183380 h 6858000"/>
              <a:gd name="connsiteX39" fmla="*/ 0 w 7464980"/>
              <a:gd name="connsiteY39" fmla="*/ 3634740 h 6858000"/>
              <a:gd name="connsiteX40" fmla="*/ 0 w 7464980"/>
              <a:gd name="connsiteY40" fmla="*/ 2880360 h 6858000"/>
              <a:gd name="connsiteX41" fmla="*/ 0 w 7464980"/>
              <a:gd name="connsiteY41" fmla="*/ 2400300 h 6858000"/>
              <a:gd name="connsiteX42" fmla="*/ 0 w 7464980"/>
              <a:gd name="connsiteY42" fmla="*/ 1645920 h 6858000"/>
              <a:gd name="connsiteX43" fmla="*/ 0 w 7464980"/>
              <a:gd name="connsiteY43" fmla="*/ 1028700 h 6858000"/>
              <a:gd name="connsiteX44" fmla="*/ 0 w 7464980"/>
              <a:gd name="connsiteY4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64980" h="6858000" fill="none" extrusionOk="0">
                <a:moveTo>
                  <a:pt x="0" y="0"/>
                </a:moveTo>
                <a:cubicBezTo>
                  <a:pt x="267354" y="-25551"/>
                  <a:pt x="405477" y="15834"/>
                  <a:pt x="753284" y="0"/>
                </a:cubicBezTo>
                <a:cubicBezTo>
                  <a:pt x="1101091" y="-15834"/>
                  <a:pt x="1085708" y="14732"/>
                  <a:pt x="1357269" y="0"/>
                </a:cubicBezTo>
                <a:cubicBezTo>
                  <a:pt x="1628831" y="-14732"/>
                  <a:pt x="1941228" y="-25009"/>
                  <a:pt x="2185203" y="0"/>
                </a:cubicBezTo>
                <a:cubicBezTo>
                  <a:pt x="2429178" y="25009"/>
                  <a:pt x="2441185" y="-15703"/>
                  <a:pt x="2639888" y="0"/>
                </a:cubicBezTo>
                <a:cubicBezTo>
                  <a:pt x="2838591" y="15703"/>
                  <a:pt x="2963729" y="-14899"/>
                  <a:pt x="3243873" y="0"/>
                </a:cubicBezTo>
                <a:cubicBezTo>
                  <a:pt x="3524017" y="14899"/>
                  <a:pt x="3727841" y="2532"/>
                  <a:pt x="4071807" y="0"/>
                </a:cubicBezTo>
                <a:cubicBezTo>
                  <a:pt x="4415773" y="-2532"/>
                  <a:pt x="4475140" y="-13348"/>
                  <a:pt x="4750442" y="0"/>
                </a:cubicBezTo>
                <a:cubicBezTo>
                  <a:pt x="5025745" y="13348"/>
                  <a:pt x="5099045" y="-22536"/>
                  <a:pt x="5279777" y="0"/>
                </a:cubicBezTo>
                <a:cubicBezTo>
                  <a:pt x="5460510" y="22536"/>
                  <a:pt x="5782696" y="-24637"/>
                  <a:pt x="5958411" y="0"/>
                </a:cubicBezTo>
                <a:cubicBezTo>
                  <a:pt x="6134126" y="24637"/>
                  <a:pt x="6299475" y="5404"/>
                  <a:pt x="6637046" y="0"/>
                </a:cubicBezTo>
                <a:cubicBezTo>
                  <a:pt x="6974617" y="-5404"/>
                  <a:pt x="7215827" y="38904"/>
                  <a:pt x="7464980" y="0"/>
                </a:cubicBezTo>
                <a:cubicBezTo>
                  <a:pt x="7498996" y="179211"/>
                  <a:pt x="7466847" y="387457"/>
                  <a:pt x="7464980" y="685800"/>
                </a:cubicBezTo>
                <a:cubicBezTo>
                  <a:pt x="7463113" y="984143"/>
                  <a:pt x="7466881" y="1087626"/>
                  <a:pt x="7464980" y="1371600"/>
                </a:cubicBezTo>
                <a:cubicBezTo>
                  <a:pt x="7463079" y="1655574"/>
                  <a:pt x="7469886" y="1736643"/>
                  <a:pt x="7464980" y="1851660"/>
                </a:cubicBezTo>
                <a:cubicBezTo>
                  <a:pt x="7460074" y="1966677"/>
                  <a:pt x="7465985" y="2166665"/>
                  <a:pt x="7464980" y="2331720"/>
                </a:cubicBezTo>
                <a:cubicBezTo>
                  <a:pt x="7463975" y="2496775"/>
                  <a:pt x="7483526" y="2617317"/>
                  <a:pt x="7464980" y="2880360"/>
                </a:cubicBezTo>
                <a:cubicBezTo>
                  <a:pt x="7446434" y="3143403"/>
                  <a:pt x="7488859" y="3153588"/>
                  <a:pt x="7464980" y="3360420"/>
                </a:cubicBezTo>
                <a:cubicBezTo>
                  <a:pt x="7441101" y="3567252"/>
                  <a:pt x="7443497" y="3829779"/>
                  <a:pt x="7464980" y="4114800"/>
                </a:cubicBezTo>
                <a:cubicBezTo>
                  <a:pt x="7486463" y="4399821"/>
                  <a:pt x="7455453" y="4621641"/>
                  <a:pt x="7464980" y="4869180"/>
                </a:cubicBezTo>
                <a:cubicBezTo>
                  <a:pt x="7474507" y="5116719"/>
                  <a:pt x="7454815" y="5450420"/>
                  <a:pt x="7464980" y="5623560"/>
                </a:cubicBezTo>
                <a:cubicBezTo>
                  <a:pt x="7475145" y="5796700"/>
                  <a:pt x="7449601" y="5900623"/>
                  <a:pt x="7464980" y="6172200"/>
                </a:cubicBezTo>
                <a:cubicBezTo>
                  <a:pt x="7480359" y="6443777"/>
                  <a:pt x="7491706" y="6534068"/>
                  <a:pt x="7464980" y="6858000"/>
                </a:cubicBezTo>
                <a:cubicBezTo>
                  <a:pt x="7129087" y="6887761"/>
                  <a:pt x="6928497" y="6858785"/>
                  <a:pt x="6711696" y="6858000"/>
                </a:cubicBezTo>
                <a:cubicBezTo>
                  <a:pt x="6494895" y="6857215"/>
                  <a:pt x="6353473" y="6848308"/>
                  <a:pt x="6257011" y="6858000"/>
                </a:cubicBezTo>
                <a:cubicBezTo>
                  <a:pt x="6160550" y="6867692"/>
                  <a:pt x="5823248" y="6838415"/>
                  <a:pt x="5578376" y="6858000"/>
                </a:cubicBezTo>
                <a:cubicBezTo>
                  <a:pt x="5333504" y="6877585"/>
                  <a:pt x="5348560" y="6867884"/>
                  <a:pt x="5123691" y="6858000"/>
                </a:cubicBezTo>
                <a:cubicBezTo>
                  <a:pt x="4898823" y="6848116"/>
                  <a:pt x="4793554" y="6840678"/>
                  <a:pt x="4669006" y="6858000"/>
                </a:cubicBezTo>
                <a:cubicBezTo>
                  <a:pt x="4544458" y="6875322"/>
                  <a:pt x="4326581" y="6862009"/>
                  <a:pt x="4214321" y="6858000"/>
                </a:cubicBezTo>
                <a:cubicBezTo>
                  <a:pt x="4102061" y="6853991"/>
                  <a:pt x="3854893" y="6863282"/>
                  <a:pt x="3610336" y="6858000"/>
                </a:cubicBezTo>
                <a:cubicBezTo>
                  <a:pt x="3365780" y="6852718"/>
                  <a:pt x="3113067" y="6891314"/>
                  <a:pt x="2782402" y="6858000"/>
                </a:cubicBezTo>
                <a:cubicBezTo>
                  <a:pt x="2451737" y="6824686"/>
                  <a:pt x="2251453" y="6823836"/>
                  <a:pt x="1954467" y="6858000"/>
                </a:cubicBezTo>
                <a:cubicBezTo>
                  <a:pt x="1657482" y="6892164"/>
                  <a:pt x="1509888" y="6864009"/>
                  <a:pt x="1350483" y="6858000"/>
                </a:cubicBezTo>
                <a:cubicBezTo>
                  <a:pt x="1191078" y="6851991"/>
                  <a:pt x="801923" y="6874395"/>
                  <a:pt x="597198" y="6858000"/>
                </a:cubicBezTo>
                <a:cubicBezTo>
                  <a:pt x="392474" y="6841605"/>
                  <a:pt x="149910" y="6838079"/>
                  <a:pt x="0" y="6858000"/>
                </a:cubicBezTo>
                <a:cubicBezTo>
                  <a:pt x="5167" y="6488201"/>
                  <a:pt x="-21070" y="6470418"/>
                  <a:pt x="0" y="6103620"/>
                </a:cubicBezTo>
                <a:cubicBezTo>
                  <a:pt x="21070" y="5736822"/>
                  <a:pt x="-7013" y="5530673"/>
                  <a:pt x="0" y="5349240"/>
                </a:cubicBezTo>
                <a:cubicBezTo>
                  <a:pt x="7013" y="5167807"/>
                  <a:pt x="1388" y="4935085"/>
                  <a:pt x="0" y="4732020"/>
                </a:cubicBezTo>
                <a:cubicBezTo>
                  <a:pt x="-1388" y="4528955"/>
                  <a:pt x="-17063" y="4348717"/>
                  <a:pt x="0" y="4183380"/>
                </a:cubicBezTo>
                <a:cubicBezTo>
                  <a:pt x="17063" y="4018043"/>
                  <a:pt x="17562" y="3899568"/>
                  <a:pt x="0" y="3634740"/>
                </a:cubicBezTo>
                <a:cubicBezTo>
                  <a:pt x="-17562" y="3369912"/>
                  <a:pt x="27541" y="3142724"/>
                  <a:pt x="0" y="2880360"/>
                </a:cubicBezTo>
                <a:cubicBezTo>
                  <a:pt x="-27541" y="2617996"/>
                  <a:pt x="-4663" y="2558424"/>
                  <a:pt x="0" y="2400300"/>
                </a:cubicBezTo>
                <a:cubicBezTo>
                  <a:pt x="4663" y="2242176"/>
                  <a:pt x="16049" y="1965711"/>
                  <a:pt x="0" y="1645920"/>
                </a:cubicBezTo>
                <a:cubicBezTo>
                  <a:pt x="-16049" y="1326129"/>
                  <a:pt x="20664" y="1155215"/>
                  <a:pt x="0" y="1028700"/>
                </a:cubicBezTo>
                <a:cubicBezTo>
                  <a:pt x="-20664" y="902185"/>
                  <a:pt x="-2314" y="475465"/>
                  <a:pt x="0" y="0"/>
                </a:cubicBezTo>
                <a:close/>
              </a:path>
              <a:path w="7464980" h="6858000" stroke="0" extrusionOk="0">
                <a:moveTo>
                  <a:pt x="0" y="0"/>
                </a:moveTo>
                <a:cubicBezTo>
                  <a:pt x="189075" y="-4503"/>
                  <a:pt x="379886" y="21323"/>
                  <a:pt x="529335" y="0"/>
                </a:cubicBezTo>
                <a:cubicBezTo>
                  <a:pt x="678784" y="-21323"/>
                  <a:pt x="1011965" y="20160"/>
                  <a:pt x="1282619" y="0"/>
                </a:cubicBezTo>
                <a:cubicBezTo>
                  <a:pt x="1553273" y="-20160"/>
                  <a:pt x="1601054" y="5297"/>
                  <a:pt x="1737304" y="0"/>
                </a:cubicBezTo>
                <a:cubicBezTo>
                  <a:pt x="1873554" y="-5297"/>
                  <a:pt x="2079842" y="-2931"/>
                  <a:pt x="2191990" y="0"/>
                </a:cubicBezTo>
                <a:cubicBezTo>
                  <a:pt x="2304138" y="2931"/>
                  <a:pt x="2570355" y="13355"/>
                  <a:pt x="2721325" y="0"/>
                </a:cubicBezTo>
                <a:cubicBezTo>
                  <a:pt x="2872296" y="-13355"/>
                  <a:pt x="2981135" y="-4494"/>
                  <a:pt x="3176010" y="0"/>
                </a:cubicBezTo>
                <a:cubicBezTo>
                  <a:pt x="3370885" y="4494"/>
                  <a:pt x="3429769" y="-10011"/>
                  <a:pt x="3630695" y="0"/>
                </a:cubicBezTo>
                <a:cubicBezTo>
                  <a:pt x="3831621" y="10011"/>
                  <a:pt x="4013846" y="19441"/>
                  <a:pt x="4309329" y="0"/>
                </a:cubicBezTo>
                <a:cubicBezTo>
                  <a:pt x="4604812" y="-19441"/>
                  <a:pt x="4762595" y="24819"/>
                  <a:pt x="4987964" y="0"/>
                </a:cubicBezTo>
                <a:cubicBezTo>
                  <a:pt x="5213334" y="-24819"/>
                  <a:pt x="5298421" y="21248"/>
                  <a:pt x="5517299" y="0"/>
                </a:cubicBezTo>
                <a:cubicBezTo>
                  <a:pt x="5736177" y="-21248"/>
                  <a:pt x="6094017" y="-31680"/>
                  <a:pt x="6345233" y="0"/>
                </a:cubicBezTo>
                <a:cubicBezTo>
                  <a:pt x="6596449" y="31680"/>
                  <a:pt x="6617359" y="17721"/>
                  <a:pt x="6874568" y="0"/>
                </a:cubicBezTo>
                <a:cubicBezTo>
                  <a:pt x="7131778" y="-17721"/>
                  <a:pt x="7242007" y="-332"/>
                  <a:pt x="7464980" y="0"/>
                </a:cubicBezTo>
                <a:cubicBezTo>
                  <a:pt x="7458197" y="215487"/>
                  <a:pt x="7431163" y="432442"/>
                  <a:pt x="7464980" y="822960"/>
                </a:cubicBezTo>
                <a:cubicBezTo>
                  <a:pt x="7498797" y="1213478"/>
                  <a:pt x="7464469" y="1206250"/>
                  <a:pt x="7464980" y="1303020"/>
                </a:cubicBezTo>
                <a:cubicBezTo>
                  <a:pt x="7465491" y="1399790"/>
                  <a:pt x="7474662" y="1817084"/>
                  <a:pt x="7464980" y="1988820"/>
                </a:cubicBezTo>
                <a:cubicBezTo>
                  <a:pt x="7455298" y="2160556"/>
                  <a:pt x="7444447" y="2292193"/>
                  <a:pt x="7464980" y="2468880"/>
                </a:cubicBezTo>
                <a:cubicBezTo>
                  <a:pt x="7485513" y="2645567"/>
                  <a:pt x="7451634" y="2837937"/>
                  <a:pt x="7464980" y="2948940"/>
                </a:cubicBezTo>
                <a:cubicBezTo>
                  <a:pt x="7478326" y="3059943"/>
                  <a:pt x="7491597" y="3395022"/>
                  <a:pt x="7464980" y="3566160"/>
                </a:cubicBezTo>
                <a:cubicBezTo>
                  <a:pt x="7438363" y="3737298"/>
                  <a:pt x="7479522" y="4147097"/>
                  <a:pt x="7464980" y="4389120"/>
                </a:cubicBezTo>
                <a:cubicBezTo>
                  <a:pt x="7450438" y="4631143"/>
                  <a:pt x="7444368" y="4798744"/>
                  <a:pt x="7464980" y="4937760"/>
                </a:cubicBezTo>
                <a:cubicBezTo>
                  <a:pt x="7485592" y="5076776"/>
                  <a:pt x="7473304" y="5353348"/>
                  <a:pt x="7464980" y="5486400"/>
                </a:cubicBezTo>
                <a:cubicBezTo>
                  <a:pt x="7456656" y="5619452"/>
                  <a:pt x="7457365" y="6388450"/>
                  <a:pt x="7464980" y="6858000"/>
                </a:cubicBezTo>
                <a:cubicBezTo>
                  <a:pt x="7306921" y="6875404"/>
                  <a:pt x="6989081" y="6849825"/>
                  <a:pt x="6786345" y="6858000"/>
                </a:cubicBezTo>
                <a:cubicBezTo>
                  <a:pt x="6583610" y="6866175"/>
                  <a:pt x="6448937" y="6876487"/>
                  <a:pt x="6182361" y="6858000"/>
                </a:cubicBezTo>
                <a:cubicBezTo>
                  <a:pt x="5915785" y="6839513"/>
                  <a:pt x="5606664" y="6823784"/>
                  <a:pt x="5429076" y="6858000"/>
                </a:cubicBezTo>
                <a:cubicBezTo>
                  <a:pt x="5251488" y="6892216"/>
                  <a:pt x="5106667" y="6864775"/>
                  <a:pt x="4825092" y="6858000"/>
                </a:cubicBezTo>
                <a:cubicBezTo>
                  <a:pt x="4543517" y="6851225"/>
                  <a:pt x="4386076" y="6824412"/>
                  <a:pt x="4071807" y="6858000"/>
                </a:cubicBezTo>
                <a:cubicBezTo>
                  <a:pt x="3757538" y="6891588"/>
                  <a:pt x="3648839" y="6865559"/>
                  <a:pt x="3393173" y="6858000"/>
                </a:cubicBezTo>
                <a:cubicBezTo>
                  <a:pt x="3137507" y="6850441"/>
                  <a:pt x="2946301" y="6864242"/>
                  <a:pt x="2789188" y="6858000"/>
                </a:cubicBezTo>
                <a:cubicBezTo>
                  <a:pt x="2632076" y="6851758"/>
                  <a:pt x="2307331" y="6860452"/>
                  <a:pt x="2110553" y="6858000"/>
                </a:cubicBezTo>
                <a:cubicBezTo>
                  <a:pt x="1913775" y="6855548"/>
                  <a:pt x="1626274" y="6873037"/>
                  <a:pt x="1282619" y="6858000"/>
                </a:cubicBezTo>
                <a:cubicBezTo>
                  <a:pt x="938964" y="6842963"/>
                  <a:pt x="503794" y="6872480"/>
                  <a:pt x="0" y="6858000"/>
                </a:cubicBezTo>
                <a:cubicBezTo>
                  <a:pt x="-26300" y="6579284"/>
                  <a:pt x="6426" y="6430037"/>
                  <a:pt x="0" y="6172200"/>
                </a:cubicBezTo>
                <a:cubicBezTo>
                  <a:pt x="-6426" y="5914363"/>
                  <a:pt x="-29136" y="5736723"/>
                  <a:pt x="0" y="5554980"/>
                </a:cubicBezTo>
                <a:cubicBezTo>
                  <a:pt x="29136" y="5373237"/>
                  <a:pt x="2952" y="5292940"/>
                  <a:pt x="0" y="5074920"/>
                </a:cubicBezTo>
                <a:cubicBezTo>
                  <a:pt x="-2952" y="4856900"/>
                  <a:pt x="-34083" y="4642663"/>
                  <a:pt x="0" y="4251960"/>
                </a:cubicBezTo>
                <a:cubicBezTo>
                  <a:pt x="34083" y="3861257"/>
                  <a:pt x="6303" y="3796175"/>
                  <a:pt x="0" y="3497580"/>
                </a:cubicBezTo>
                <a:cubicBezTo>
                  <a:pt x="-6303" y="3198985"/>
                  <a:pt x="-11800" y="3205023"/>
                  <a:pt x="0" y="2948940"/>
                </a:cubicBezTo>
                <a:cubicBezTo>
                  <a:pt x="11800" y="2692857"/>
                  <a:pt x="21431" y="2606644"/>
                  <a:pt x="0" y="2468880"/>
                </a:cubicBezTo>
                <a:cubicBezTo>
                  <a:pt x="-21431" y="2331116"/>
                  <a:pt x="21169" y="1955032"/>
                  <a:pt x="0" y="1645920"/>
                </a:cubicBezTo>
                <a:cubicBezTo>
                  <a:pt x="-21169" y="1336808"/>
                  <a:pt x="-28374" y="1113568"/>
                  <a:pt x="0" y="960120"/>
                </a:cubicBezTo>
                <a:cubicBezTo>
                  <a:pt x="28374" y="806672"/>
                  <a:pt x="21855" y="421702"/>
                  <a:pt x="0" y="0"/>
                </a:cubicBezTo>
                <a:close/>
              </a:path>
            </a:pathLst>
          </a:custGeom>
          <a:solidFill>
            <a:schemeClr val="bg1"/>
          </a:solidFill>
          <a:ln w="76200">
            <a:solidFill>
              <a:schemeClr val="bg1"/>
            </a:solidFill>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1B592A-DA4B-1240-E61C-2D3A7B7C9C41}"/>
              </a:ext>
            </a:extLst>
          </p:cNvPr>
          <p:cNvSpPr/>
          <p:nvPr/>
        </p:nvSpPr>
        <p:spPr>
          <a:xfrm>
            <a:off x="4758548" y="0"/>
            <a:ext cx="7464980" cy="6858000"/>
          </a:xfrm>
          <a:custGeom>
            <a:avLst/>
            <a:gdLst>
              <a:gd name="connsiteX0" fmla="*/ 0 w 7464980"/>
              <a:gd name="connsiteY0" fmla="*/ 0 h 6858000"/>
              <a:gd name="connsiteX1" fmla="*/ 753284 w 7464980"/>
              <a:gd name="connsiteY1" fmla="*/ 0 h 6858000"/>
              <a:gd name="connsiteX2" fmla="*/ 1357269 w 7464980"/>
              <a:gd name="connsiteY2" fmla="*/ 0 h 6858000"/>
              <a:gd name="connsiteX3" fmla="*/ 2185203 w 7464980"/>
              <a:gd name="connsiteY3" fmla="*/ 0 h 6858000"/>
              <a:gd name="connsiteX4" fmla="*/ 2639888 w 7464980"/>
              <a:gd name="connsiteY4" fmla="*/ 0 h 6858000"/>
              <a:gd name="connsiteX5" fmla="*/ 3243873 w 7464980"/>
              <a:gd name="connsiteY5" fmla="*/ 0 h 6858000"/>
              <a:gd name="connsiteX6" fmla="*/ 4071807 w 7464980"/>
              <a:gd name="connsiteY6" fmla="*/ 0 h 6858000"/>
              <a:gd name="connsiteX7" fmla="*/ 4750442 w 7464980"/>
              <a:gd name="connsiteY7" fmla="*/ 0 h 6858000"/>
              <a:gd name="connsiteX8" fmla="*/ 5279777 w 7464980"/>
              <a:gd name="connsiteY8" fmla="*/ 0 h 6858000"/>
              <a:gd name="connsiteX9" fmla="*/ 5958411 w 7464980"/>
              <a:gd name="connsiteY9" fmla="*/ 0 h 6858000"/>
              <a:gd name="connsiteX10" fmla="*/ 6637046 w 7464980"/>
              <a:gd name="connsiteY10" fmla="*/ 0 h 6858000"/>
              <a:gd name="connsiteX11" fmla="*/ 7464980 w 7464980"/>
              <a:gd name="connsiteY11" fmla="*/ 0 h 6858000"/>
              <a:gd name="connsiteX12" fmla="*/ 7464980 w 7464980"/>
              <a:gd name="connsiteY12" fmla="*/ 685800 h 6858000"/>
              <a:gd name="connsiteX13" fmla="*/ 7464980 w 7464980"/>
              <a:gd name="connsiteY13" fmla="*/ 1371600 h 6858000"/>
              <a:gd name="connsiteX14" fmla="*/ 7464980 w 7464980"/>
              <a:gd name="connsiteY14" fmla="*/ 1851660 h 6858000"/>
              <a:gd name="connsiteX15" fmla="*/ 7464980 w 7464980"/>
              <a:gd name="connsiteY15" fmla="*/ 2331720 h 6858000"/>
              <a:gd name="connsiteX16" fmla="*/ 7464980 w 7464980"/>
              <a:gd name="connsiteY16" fmla="*/ 2880360 h 6858000"/>
              <a:gd name="connsiteX17" fmla="*/ 7464980 w 7464980"/>
              <a:gd name="connsiteY17" fmla="*/ 3360420 h 6858000"/>
              <a:gd name="connsiteX18" fmla="*/ 7464980 w 7464980"/>
              <a:gd name="connsiteY18" fmla="*/ 4114800 h 6858000"/>
              <a:gd name="connsiteX19" fmla="*/ 7464980 w 7464980"/>
              <a:gd name="connsiteY19" fmla="*/ 4869180 h 6858000"/>
              <a:gd name="connsiteX20" fmla="*/ 7464980 w 7464980"/>
              <a:gd name="connsiteY20" fmla="*/ 5623560 h 6858000"/>
              <a:gd name="connsiteX21" fmla="*/ 7464980 w 7464980"/>
              <a:gd name="connsiteY21" fmla="*/ 6172200 h 6858000"/>
              <a:gd name="connsiteX22" fmla="*/ 7464980 w 7464980"/>
              <a:gd name="connsiteY22" fmla="*/ 6858000 h 6858000"/>
              <a:gd name="connsiteX23" fmla="*/ 6711696 w 7464980"/>
              <a:gd name="connsiteY23" fmla="*/ 6858000 h 6858000"/>
              <a:gd name="connsiteX24" fmla="*/ 6257011 w 7464980"/>
              <a:gd name="connsiteY24" fmla="*/ 6858000 h 6858000"/>
              <a:gd name="connsiteX25" fmla="*/ 5578376 w 7464980"/>
              <a:gd name="connsiteY25" fmla="*/ 6858000 h 6858000"/>
              <a:gd name="connsiteX26" fmla="*/ 5123691 w 7464980"/>
              <a:gd name="connsiteY26" fmla="*/ 6858000 h 6858000"/>
              <a:gd name="connsiteX27" fmla="*/ 4669006 w 7464980"/>
              <a:gd name="connsiteY27" fmla="*/ 6858000 h 6858000"/>
              <a:gd name="connsiteX28" fmla="*/ 4214321 w 7464980"/>
              <a:gd name="connsiteY28" fmla="*/ 6858000 h 6858000"/>
              <a:gd name="connsiteX29" fmla="*/ 3610336 w 7464980"/>
              <a:gd name="connsiteY29" fmla="*/ 6858000 h 6858000"/>
              <a:gd name="connsiteX30" fmla="*/ 2782402 w 7464980"/>
              <a:gd name="connsiteY30" fmla="*/ 6858000 h 6858000"/>
              <a:gd name="connsiteX31" fmla="*/ 1954467 w 7464980"/>
              <a:gd name="connsiteY31" fmla="*/ 6858000 h 6858000"/>
              <a:gd name="connsiteX32" fmla="*/ 1350483 w 7464980"/>
              <a:gd name="connsiteY32" fmla="*/ 6858000 h 6858000"/>
              <a:gd name="connsiteX33" fmla="*/ 597198 w 7464980"/>
              <a:gd name="connsiteY33" fmla="*/ 6858000 h 6858000"/>
              <a:gd name="connsiteX34" fmla="*/ 0 w 7464980"/>
              <a:gd name="connsiteY34" fmla="*/ 6858000 h 6858000"/>
              <a:gd name="connsiteX35" fmla="*/ 0 w 7464980"/>
              <a:gd name="connsiteY35" fmla="*/ 6103620 h 6858000"/>
              <a:gd name="connsiteX36" fmla="*/ 0 w 7464980"/>
              <a:gd name="connsiteY36" fmla="*/ 5349240 h 6858000"/>
              <a:gd name="connsiteX37" fmla="*/ 0 w 7464980"/>
              <a:gd name="connsiteY37" fmla="*/ 4732020 h 6858000"/>
              <a:gd name="connsiteX38" fmla="*/ 0 w 7464980"/>
              <a:gd name="connsiteY38" fmla="*/ 4183380 h 6858000"/>
              <a:gd name="connsiteX39" fmla="*/ 0 w 7464980"/>
              <a:gd name="connsiteY39" fmla="*/ 3634740 h 6858000"/>
              <a:gd name="connsiteX40" fmla="*/ 0 w 7464980"/>
              <a:gd name="connsiteY40" fmla="*/ 2880360 h 6858000"/>
              <a:gd name="connsiteX41" fmla="*/ 0 w 7464980"/>
              <a:gd name="connsiteY41" fmla="*/ 2400300 h 6858000"/>
              <a:gd name="connsiteX42" fmla="*/ 0 w 7464980"/>
              <a:gd name="connsiteY42" fmla="*/ 1645920 h 6858000"/>
              <a:gd name="connsiteX43" fmla="*/ 0 w 7464980"/>
              <a:gd name="connsiteY43" fmla="*/ 1028700 h 6858000"/>
              <a:gd name="connsiteX44" fmla="*/ 0 w 7464980"/>
              <a:gd name="connsiteY4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64980" h="6858000" fill="none" extrusionOk="0">
                <a:moveTo>
                  <a:pt x="0" y="0"/>
                </a:moveTo>
                <a:cubicBezTo>
                  <a:pt x="267354" y="-25551"/>
                  <a:pt x="405477" y="15834"/>
                  <a:pt x="753284" y="0"/>
                </a:cubicBezTo>
                <a:cubicBezTo>
                  <a:pt x="1101091" y="-15834"/>
                  <a:pt x="1085708" y="14732"/>
                  <a:pt x="1357269" y="0"/>
                </a:cubicBezTo>
                <a:cubicBezTo>
                  <a:pt x="1628831" y="-14732"/>
                  <a:pt x="1941228" y="-25009"/>
                  <a:pt x="2185203" y="0"/>
                </a:cubicBezTo>
                <a:cubicBezTo>
                  <a:pt x="2429178" y="25009"/>
                  <a:pt x="2441185" y="-15703"/>
                  <a:pt x="2639888" y="0"/>
                </a:cubicBezTo>
                <a:cubicBezTo>
                  <a:pt x="2838591" y="15703"/>
                  <a:pt x="2963729" y="-14899"/>
                  <a:pt x="3243873" y="0"/>
                </a:cubicBezTo>
                <a:cubicBezTo>
                  <a:pt x="3524017" y="14899"/>
                  <a:pt x="3727841" y="2532"/>
                  <a:pt x="4071807" y="0"/>
                </a:cubicBezTo>
                <a:cubicBezTo>
                  <a:pt x="4415773" y="-2532"/>
                  <a:pt x="4475140" y="-13348"/>
                  <a:pt x="4750442" y="0"/>
                </a:cubicBezTo>
                <a:cubicBezTo>
                  <a:pt x="5025745" y="13348"/>
                  <a:pt x="5099045" y="-22536"/>
                  <a:pt x="5279777" y="0"/>
                </a:cubicBezTo>
                <a:cubicBezTo>
                  <a:pt x="5460510" y="22536"/>
                  <a:pt x="5782696" y="-24637"/>
                  <a:pt x="5958411" y="0"/>
                </a:cubicBezTo>
                <a:cubicBezTo>
                  <a:pt x="6134126" y="24637"/>
                  <a:pt x="6299475" y="5404"/>
                  <a:pt x="6637046" y="0"/>
                </a:cubicBezTo>
                <a:cubicBezTo>
                  <a:pt x="6974617" y="-5404"/>
                  <a:pt x="7215827" y="38904"/>
                  <a:pt x="7464980" y="0"/>
                </a:cubicBezTo>
                <a:cubicBezTo>
                  <a:pt x="7498996" y="179211"/>
                  <a:pt x="7466847" y="387457"/>
                  <a:pt x="7464980" y="685800"/>
                </a:cubicBezTo>
                <a:cubicBezTo>
                  <a:pt x="7463113" y="984143"/>
                  <a:pt x="7466881" y="1087626"/>
                  <a:pt x="7464980" y="1371600"/>
                </a:cubicBezTo>
                <a:cubicBezTo>
                  <a:pt x="7463079" y="1655574"/>
                  <a:pt x="7469886" y="1736643"/>
                  <a:pt x="7464980" y="1851660"/>
                </a:cubicBezTo>
                <a:cubicBezTo>
                  <a:pt x="7460074" y="1966677"/>
                  <a:pt x="7465985" y="2166665"/>
                  <a:pt x="7464980" y="2331720"/>
                </a:cubicBezTo>
                <a:cubicBezTo>
                  <a:pt x="7463975" y="2496775"/>
                  <a:pt x="7483526" y="2617317"/>
                  <a:pt x="7464980" y="2880360"/>
                </a:cubicBezTo>
                <a:cubicBezTo>
                  <a:pt x="7446434" y="3143403"/>
                  <a:pt x="7488859" y="3153588"/>
                  <a:pt x="7464980" y="3360420"/>
                </a:cubicBezTo>
                <a:cubicBezTo>
                  <a:pt x="7441101" y="3567252"/>
                  <a:pt x="7443497" y="3829779"/>
                  <a:pt x="7464980" y="4114800"/>
                </a:cubicBezTo>
                <a:cubicBezTo>
                  <a:pt x="7486463" y="4399821"/>
                  <a:pt x="7455453" y="4621641"/>
                  <a:pt x="7464980" y="4869180"/>
                </a:cubicBezTo>
                <a:cubicBezTo>
                  <a:pt x="7474507" y="5116719"/>
                  <a:pt x="7454815" y="5450420"/>
                  <a:pt x="7464980" y="5623560"/>
                </a:cubicBezTo>
                <a:cubicBezTo>
                  <a:pt x="7475145" y="5796700"/>
                  <a:pt x="7449601" y="5900623"/>
                  <a:pt x="7464980" y="6172200"/>
                </a:cubicBezTo>
                <a:cubicBezTo>
                  <a:pt x="7480359" y="6443777"/>
                  <a:pt x="7491706" y="6534068"/>
                  <a:pt x="7464980" y="6858000"/>
                </a:cubicBezTo>
                <a:cubicBezTo>
                  <a:pt x="7129087" y="6887761"/>
                  <a:pt x="6928497" y="6858785"/>
                  <a:pt x="6711696" y="6858000"/>
                </a:cubicBezTo>
                <a:cubicBezTo>
                  <a:pt x="6494895" y="6857215"/>
                  <a:pt x="6353473" y="6848308"/>
                  <a:pt x="6257011" y="6858000"/>
                </a:cubicBezTo>
                <a:cubicBezTo>
                  <a:pt x="6160550" y="6867692"/>
                  <a:pt x="5823248" y="6838415"/>
                  <a:pt x="5578376" y="6858000"/>
                </a:cubicBezTo>
                <a:cubicBezTo>
                  <a:pt x="5333504" y="6877585"/>
                  <a:pt x="5348560" y="6867884"/>
                  <a:pt x="5123691" y="6858000"/>
                </a:cubicBezTo>
                <a:cubicBezTo>
                  <a:pt x="4898823" y="6848116"/>
                  <a:pt x="4793554" y="6840678"/>
                  <a:pt x="4669006" y="6858000"/>
                </a:cubicBezTo>
                <a:cubicBezTo>
                  <a:pt x="4544458" y="6875322"/>
                  <a:pt x="4326581" y="6862009"/>
                  <a:pt x="4214321" y="6858000"/>
                </a:cubicBezTo>
                <a:cubicBezTo>
                  <a:pt x="4102061" y="6853991"/>
                  <a:pt x="3854893" y="6863282"/>
                  <a:pt x="3610336" y="6858000"/>
                </a:cubicBezTo>
                <a:cubicBezTo>
                  <a:pt x="3365780" y="6852718"/>
                  <a:pt x="3113067" y="6891314"/>
                  <a:pt x="2782402" y="6858000"/>
                </a:cubicBezTo>
                <a:cubicBezTo>
                  <a:pt x="2451737" y="6824686"/>
                  <a:pt x="2251453" y="6823836"/>
                  <a:pt x="1954467" y="6858000"/>
                </a:cubicBezTo>
                <a:cubicBezTo>
                  <a:pt x="1657482" y="6892164"/>
                  <a:pt x="1509888" y="6864009"/>
                  <a:pt x="1350483" y="6858000"/>
                </a:cubicBezTo>
                <a:cubicBezTo>
                  <a:pt x="1191078" y="6851991"/>
                  <a:pt x="801923" y="6874395"/>
                  <a:pt x="597198" y="6858000"/>
                </a:cubicBezTo>
                <a:cubicBezTo>
                  <a:pt x="392474" y="6841605"/>
                  <a:pt x="149910" y="6838079"/>
                  <a:pt x="0" y="6858000"/>
                </a:cubicBezTo>
                <a:cubicBezTo>
                  <a:pt x="5167" y="6488201"/>
                  <a:pt x="-21070" y="6470418"/>
                  <a:pt x="0" y="6103620"/>
                </a:cubicBezTo>
                <a:cubicBezTo>
                  <a:pt x="21070" y="5736822"/>
                  <a:pt x="-7013" y="5530673"/>
                  <a:pt x="0" y="5349240"/>
                </a:cubicBezTo>
                <a:cubicBezTo>
                  <a:pt x="7013" y="5167807"/>
                  <a:pt x="1388" y="4935085"/>
                  <a:pt x="0" y="4732020"/>
                </a:cubicBezTo>
                <a:cubicBezTo>
                  <a:pt x="-1388" y="4528955"/>
                  <a:pt x="-17063" y="4348717"/>
                  <a:pt x="0" y="4183380"/>
                </a:cubicBezTo>
                <a:cubicBezTo>
                  <a:pt x="17063" y="4018043"/>
                  <a:pt x="17562" y="3899568"/>
                  <a:pt x="0" y="3634740"/>
                </a:cubicBezTo>
                <a:cubicBezTo>
                  <a:pt x="-17562" y="3369912"/>
                  <a:pt x="27541" y="3142724"/>
                  <a:pt x="0" y="2880360"/>
                </a:cubicBezTo>
                <a:cubicBezTo>
                  <a:pt x="-27541" y="2617996"/>
                  <a:pt x="-4663" y="2558424"/>
                  <a:pt x="0" y="2400300"/>
                </a:cubicBezTo>
                <a:cubicBezTo>
                  <a:pt x="4663" y="2242176"/>
                  <a:pt x="16049" y="1965711"/>
                  <a:pt x="0" y="1645920"/>
                </a:cubicBezTo>
                <a:cubicBezTo>
                  <a:pt x="-16049" y="1326129"/>
                  <a:pt x="20664" y="1155215"/>
                  <a:pt x="0" y="1028700"/>
                </a:cubicBezTo>
                <a:cubicBezTo>
                  <a:pt x="-20664" y="902185"/>
                  <a:pt x="-2314" y="475465"/>
                  <a:pt x="0" y="0"/>
                </a:cubicBezTo>
                <a:close/>
              </a:path>
              <a:path w="7464980" h="6858000" stroke="0" extrusionOk="0">
                <a:moveTo>
                  <a:pt x="0" y="0"/>
                </a:moveTo>
                <a:cubicBezTo>
                  <a:pt x="189075" y="-4503"/>
                  <a:pt x="379886" y="21323"/>
                  <a:pt x="529335" y="0"/>
                </a:cubicBezTo>
                <a:cubicBezTo>
                  <a:pt x="678784" y="-21323"/>
                  <a:pt x="1011965" y="20160"/>
                  <a:pt x="1282619" y="0"/>
                </a:cubicBezTo>
                <a:cubicBezTo>
                  <a:pt x="1553273" y="-20160"/>
                  <a:pt x="1601054" y="5297"/>
                  <a:pt x="1737304" y="0"/>
                </a:cubicBezTo>
                <a:cubicBezTo>
                  <a:pt x="1873554" y="-5297"/>
                  <a:pt x="2079842" y="-2931"/>
                  <a:pt x="2191990" y="0"/>
                </a:cubicBezTo>
                <a:cubicBezTo>
                  <a:pt x="2304138" y="2931"/>
                  <a:pt x="2570355" y="13355"/>
                  <a:pt x="2721325" y="0"/>
                </a:cubicBezTo>
                <a:cubicBezTo>
                  <a:pt x="2872296" y="-13355"/>
                  <a:pt x="2981135" y="-4494"/>
                  <a:pt x="3176010" y="0"/>
                </a:cubicBezTo>
                <a:cubicBezTo>
                  <a:pt x="3370885" y="4494"/>
                  <a:pt x="3429769" y="-10011"/>
                  <a:pt x="3630695" y="0"/>
                </a:cubicBezTo>
                <a:cubicBezTo>
                  <a:pt x="3831621" y="10011"/>
                  <a:pt x="4013846" y="19441"/>
                  <a:pt x="4309329" y="0"/>
                </a:cubicBezTo>
                <a:cubicBezTo>
                  <a:pt x="4604812" y="-19441"/>
                  <a:pt x="4762595" y="24819"/>
                  <a:pt x="4987964" y="0"/>
                </a:cubicBezTo>
                <a:cubicBezTo>
                  <a:pt x="5213334" y="-24819"/>
                  <a:pt x="5298421" y="21248"/>
                  <a:pt x="5517299" y="0"/>
                </a:cubicBezTo>
                <a:cubicBezTo>
                  <a:pt x="5736177" y="-21248"/>
                  <a:pt x="6094017" y="-31680"/>
                  <a:pt x="6345233" y="0"/>
                </a:cubicBezTo>
                <a:cubicBezTo>
                  <a:pt x="6596449" y="31680"/>
                  <a:pt x="6617359" y="17721"/>
                  <a:pt x="6874568" y="0"/>
                </a:cubicBezTo>
                <a:cubicBezTo>
                  <a:pt x="7131778" y="-17721"/>
                  <a:pt x="7242007" y="-332"/>
                  <a:pt x="7464980" y="0"/>
                </a:cubicBezTo>
                <a:cubicBezTo>
                  <a:pt x="7458197" y="215487"/>
                  <a:pt x="7431163" y="432442"/>
                  <a:pt x="7464980" y="822960"/>
                </a:cubicBezTo>
                <a:cubicBezTo>
                  <a:pt x="7498797" y="1213478"/>
                  <a:pt x="7464469" y="1206250"/>
                  <a:pt x="7464980" y="1303020"/>
                </a:cubicBezTo>
                <a:cubicBezTo>
                  <a:pt x="7465491" y="1399790"/>
                  <a:pt x="7474662" y="1817084"/>
                  <a:pt x="7464980" y="1988820"/>
                </a:cubicBezTo>
                <a:cubicBezTo>
                  <a:pt x="7455298" y="2160556"/>
                  <a:pt x="7444447" y="2292193"/>
                  <a:pt x="7464980" y="2468880"/>
                </a:cubicBezTo>
                <a:cubicBezTo>
                  <a:pt x="7485513" y="2645567"/>
                  <a:pt x="7451634" y="2837937"/>
                  <a:pt x="7464980" y="2948940"/>
                </a:cubicBezTo>
                <a:cubicBezTo>
                  <a:pt x="7478326" y="3059943"/>
                  <a:pt x="7491597" y="3395022"/>
                  <a:pt x="7464980" y="3566160"/>
                </a:cubicBezTo>
                <a:cubicBezTo>
                  <a:pt x="7438363" y="3737298"/>
                  <a:pt x="7479522" y="4147097"/>
                  <a:pt x="7464980" y="4389120"/>
                </a:cubicBezTo>
                <a:cubicBezTo>
                  <a:pt x="7450438" y="4631143"/>
                  <a:pt x="7444368" y="4798744"/>
                  <a:pt x="7464980" y="4937760"/>
                </a:cubicBezTo>
                <a:cubicBezTo>
                  <a:pt x="7485592" y="5076776"/>
                  <a:pt x="7473304" y="5353348"/>
                  <a:pt x="7464980" y="5486400"/>
                </a:cubicBezTo>
                <a:cubicBezTo>
                  <a:pt x="7456656" y="5619452"/>
                  <a:pt x="7457365" y="6388450"/>
                  <a:pt x="7464980" y="6858000"/>
                </a:cubicBezTo>
                <a:cubicBezTo>
                  <a:pt x="7306921" y="6875404"/>
                  <a:pt x="6989081" y="6849825"/>
                  <a:pt x="6786345" y="6858000"/>
                </a:cubicBezTo>
                <a:cubicBezTo>
                  <a:pt x="6583610" y="6866175"/>
                  <a:pt x="6448937" y="6876487"/>
                  <a:pt x="6182361" y="6858000"/>
                </a:cubicBezTo>
                <a:cubicBezTo>
                  <a:pt x="5915785" y="6839513"/>
                  <a:pt x="5606664" y="6823784"/>
                  <a:pt x="5429076" y="6858000"/>
                </a:cubicBezTo>
                <a:cubicBezTo>
                  <a:pt x="5251488" y="6892216"/>
                  <a:pt x="5106667" y="6864775"/>
                  <a:pt x="4825092" y="6858000"/>
                </a:cubicBezTo>
                <a:cubicBezTo>
                  <a:pt x="4543517" y="6851225"/>
                  <a:pt x="4386076" y="6824412"/>
                  <a:pt x="4071807" y="6858000"/>
                </a:cubicBezTo>
                <a:cubicBezTo>
                  <a:pt x="3757538" y="6891588"/>
                  <a:pt x="3648839" y="6865559"/>
                  <a:pt x="3393173" y="6858000"/>
                </a:cubicBezTo>
                <a:cubicBezTo>
                  <a:pt x="3137507" y="6850441"/>
                  <a:pt x="2946301" y="6864242"/>
                  <a:pt x="2789188" y="6858000"/>
                </a:cubicBezTo>
                <a:cubicBezTo>
                  <a:pt x="2632076" y="6851758"/>
                  <a:pt x="2307331" y="6860452"/>
                  <a:pt x="2110553" y="6858000"/>
                </a:cubicBezTo>
                <a:cubicBezTo>
                  <a:pt x="1913775" y="6855548"/>
                  <a:pt x="1626274" y="6873037"/>
                  <a:pt x="1282619" y="6858000"/>
                </a:cubicBezTo>
                <a:cubicBezTo>
                  <a:pt x="938964" y="6842963"/>
                  <a:pt x="503794" y="6872480"/>
                  <a:pt x="0" y="6858000"/>
                </a:cubicBezTo>
                <a:cubicBezTo>
                  <a:pt x="-26300" y="6579284"/>
                  <a:pt x="6426" y="6430037"/>
                  <a:pt x="0" y="6172200"/>
                </a:cubicBezTo>
                <a:cubicBezTo>
                  <a:pt x="-6426" y="5914363"/>
                  <a:pt x="-29136" y="5736723"/>
                  <a:pt x="0" y="5554980"/>
                </a:cubicBezTo>
                <a:cubicBezTo>
                  <a:pt x="29136" y="5373237"/>
                  <a:pt x="2952" y="5292940"/>
                  <a:pt x="0" y="5074920"/>
                </a:cubicBezTo>
                <a:cubicBezTo>
                  <a:pt x="-2952" y="4856900"/>
                  <a:pt x="-34083" y="4642663"/>
                  <a:pt x="0" y="4251960"/>
                </a:cubicBezTo>
                <a:cubicBezTo>
                  <a:pt x="34083" y="3861257"/>
                  <a:pt x="6303" y="3796175"/>
                  <a:pt x="0" y="3497580"/>
                </a:cubicBezTo>
                <a:cubicBezTo>
                  <a:pt x="-6303" y="3198985"/>
                  <a:pt x="-11800" y="3205023"/>
                  <a:pt x="0" y="2948940"/>
                </a:cubicBezTo>
                <a:cubicBezTo>
                  <a:pt x="11800" y="2692857"/>
                  <a:pt x="21431" y="2606644"/>
                  <a:pt x="0" y="2468880"/>
                </a:cubicBezTo>
                <a:cubicBezTo>
                  <a:pt x="-21431" y="2331116"/>
                  <a:pt x="21169" y="1955032"/>
                  <a:pt x="0" y="1645920"/>
                </a:cubicBezTo>
                <a:cubicBezTo>
                  <a:pt x="-21169" y="1336808"/>
                  <a:pt x="-28374" y="1113568"/>
                  <a:pt x="0" y="960120"/>
                </a:cubicBezTo>
                <a:cubicBezTo>
                  <a:pt x="28374" y="806672"/>
                  <a:pt x="21855" y="421702"/>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A63BE3C-624B-B558-F773-7513E58F414A}"/>
              </a:ext>
            </a:extLst>
          </p:cNvPr>
          <p:cNvSpPr txBox="1">
            <a:spLocks/>
          </p:cNvSpPr>
          <p:nvPr/>
        </p:nvSpPr>
        <p:spPr>
          <a:xfrm>
            <a:off x="5417191" y="329184"/>
            <a:ext cx="6241568" cy="1783080"/>
          </a:xfrm>
          <a:prstGeom prst="rect">
            <a:avLst/>
          </a:prstGeom>
        </p:spPr>
        <p:txBody>
          <a:bodyPr vert="horz" lIns="91440" tIns="45720" rIns="91440" bIns="45720" rtlCol="0" anchor="b">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pPr>
              <a:lnSpc>
                <a:spcPct val="90000"/>
              </a:lnSpc>
            </a:pPr>
            <a:r>
              <a:rPr lang="en-US" sz="6100">
                <a:solidFill>
                  <a:schemeClr val="bg1"/>
                </a:solidFill>
              </a:rPr>
              <a:t>Sketchbook 10: alebrijes</a:t>
            </a:r>
            <a:endParaRPr lang="en-US" sz="6100" dirty="0">
              <a:solidFill>
                <a:schemeClr val="bg1"/>
              </a:solidFill>
            </a:endParaRPr>
          </a:p>
        </p:txBody>
      </p:sp>
      <p:sp>
        <p:nvSpPr>
          <p:cNvPr id="6" name="Content Placeholder 2">
            <a:extLst>
              <a:ext uri="{FF2B5EF4-FFF2-40B4-BE49-F238E27FC236}">
                <a16:creationId xmlns:a16="http://schemas.microsoft.com/office/drawing/2014/main" id="{D2B478C7-299B-31C3-FCB7-5E086BBB98E9}"/>
              </a:ext>
            </a:extLst>
          </p:cNvPr>
          <p:cNvSpPr txBox="1">
            <a:spLocks/>
          </p:cNvSpPr>
          <p:nvPr/>
        </p:nvSpPr>
        <p:spPr>
          <a:xfrm>
            <a:off x="5417191" y="2706624"/>
            <a:ext cx="6241568" cy="3483864"/>
          </a:xfrm>
          <a:prstGeom prst="rect">
            <a:avLst/>
          </a:prstGeom>
        </p:spPr>
        <p:txBody>
          <a:bodyPr vert="horz" lIns="91440" tIns="45720" rIns="91440" bIns="45720" rtlCol="0">
            <a:no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Directions:</a:t>
            </a:r>
          </a:p>
          <a:p>
            <a:pPr marL="342900" indent="-342900">
              <a:lnSpc>
                <a:spcPct val="150000"/>
              </a:lnSpc>
              <a:spcBef>
                <a:spcPts val="0"/>
              </a:spcBef>
              <a:buFont typeface="+mj-lt"/>
              <a:buAutoNum type="arabicPeriod"/>
            </a:pPr>
            <a:r>
              <a:rPr lang="en-US" sz="2400" b="1" dirty="0">
                <a:solidFill>
                  <a:schemeClr val="bg1"/>
                </a:solidFill>
                <a:ea typeface="Calibri" panose="020F0502020204030204" pitchFamily="34" charset="0"/>
                <a:cs typeface="Times New Roman" panose="02020603050405020304" pitchFamily="18" charset="0"/>
              </a:rPr>
              <a:t>Title the sketchbook </a:t>
            </a:r>
            <a:r>
              <a:rPr lang="en-US" sz="2400" b="1" dirty="0" err="1">
                <a:solidFill>
                  <a:schemeClr val="bg1"/>
                </a:solidFill>
                <a:ea typeface="Calibri" panose="020F0502020204030204" pitchFamily="34" charset="0"/>
                <a:cs typeface="Times New Roman" panose="02020603050405020304" pitchFamily="18" charset="0"/>
              </a:rPr>
              <a:t>Alebrijes</a:t>
            </a:r>
            <a:r>
              <a:rPr lang="en-US" sz="2400" b="1" dirty="0">
                <a:solidFill>
                  <a:schemeClr val="bg1"/>
                </a:solidFill>
                <a:ea typeface="Calibri" panose="020F0502020204030204" pitchFamily="34" charset="0"/>
                <a:cs typeface="Times New Roman" panose="02020603050405020304" pitchFamily="18" charset="0"/>
              </a:rPr>
              <a:t> in colorful letters</a:t>
            </a:r>
          </a:p>
          <a:p>
            <a:pPr marL="342900" indent="-342900">
              <a:lnSpc>
                <a:spcPct val="150000"/>
              </a:lnSpc>
              <a:spcBef>
                <a:spcPts val="0"/>
              </a:spcBef>
              <a:buFont typeface="+mj-lt"/>
              <a:buAutoNum type="arabicPeriod"/>
            </a:pPr>
            <a:r>
              <a:rPr lang="en-US" sz="2400" b="1" dirty="0">
                <a:solidFill>
                  <a:schemeClr val="bg1"/>
                </a:solidFill>
                <a:ea typeface="Calibri" panose="020F0502020204030204" pitchFamily="34" charset="0"/>
                <a:cs typeface="Times New Roman" panose="02020603050405020304" pitchFamily="18" charset="0"/>
              </a:rPr>
              <a:t>Define </a:t>
            </a:r>
            <a:r>
              <a:rPr lang="en-US" sz="2400" b="1" dirty="0" err="1">
                <a:solidFill>
                  <a:schemeClr val="bg1"/>
                </a:solidFill>
                <a:ea typeface="Calibri" panose="020F0502020204030204" pitchFamily="34" charset="0"/>
                <a:cs typeface="Times New Roman" panose="02020603050405020304" pitchFamily="18" charset="0"/>
              </a:rPr>
              <a:t>Alebrijes</a:t>
            </a:r>
            <a:r>
              <a:rPr lang="en-US" sz="2400" b="1" dirty="0">
                <a:solidFill>
                  <a:schemeClr val="bg1"/>
                </a:solidFill>
                <a:ea typeface="Calibri" panose="020F0502020204030204" pitchFamily="34" charset="0"/>
                <a:cs typeface="Times New Roman" panose="02020603050405020304" pitchFamily="18" charset="0"/>
              </a:rPr>
              <a:t>, papier mâché, and armature from the handout. </a:t>
            </a:r>
          </a:p>
          <a:p>
            <a:pPr marL="342900" indent="-342900">
              <a:lnSpc>
                <a:spcPct val="150000"/>
              </a:lnSpc>
              <a:spcBef>
                <a:spcPts val="0"/>
              </a:spcBef>
              <a:buFont typeface="+mj-lt"/>
              <a:buAutoNum type="arabicPeriod"/>
            </a:pPr>
            <a:r>
              <a:rPr lang="en-US" sz="2400" b="1" dirty="0">
                <a:solidFill>
                  <a:schemeClr val="bg1"/>
                </a:solidFill>
                <a:ea typeface="Calibri" panose="020F0502020204030204" pitchFamily="34" charset="0"/>
                <a:cs typeface="Times New Roman" panose="02020603050405020304" pitchFamily="18" charset="0"/>
              </a:rPr>
              <a:t>Write down the steps to making an Alebrije. </a:t>
            </a:r>
          </a:p>
          <a:p>
            <a:pPr marL="342900" indent="-342900">
              <a:lnSpc>
                <a:spcPct val="150000"/>
              </a:lnSpc>
              <a:spcBef>
                <a:spcPts val="0"/>
              </a:spcBef>
              <a:buFont typeface="+mj-lt"/>
              <a:buAutoNum type="arabicPeriod"/>
            </a:pPr>
            <a:r>
              <a:rPr lang="en-US" sz="2400" b="1" dirty="0">
                <a:solidFill>
                  <a:schemeClr val="bg1"/>
                </a:solidFill>
                <a:ea typeface="Calibri" panose="020F0502020204030204" pitchFamily="34" charset="0"/>
                <a:cs typeface="Times New Roman" panose="02020603050405020304" pitchFamily="18" charset="0"/>
              </a:rPr>
              <a:t>Create 3 thumbnails (ideas/drafts) for your own Alebrije sculpture! Include color and patterns in your sketches. </a:t>
            </a:r>
          </a:p>
          <a:p>
            <a:pPr marL="342900" indent="-342900">
              <a:lnSpc>
                <a:spcPct val="150000"/>
              </a:lnSpc>
              <a:spcBef>
                <a:spcPts val="0"/>
              </a:spcBef>
              <a:spcAft>
                <a:spcPts val="800"/>
              </a:spcAft>
              <a:buFont typeface="+mj-lt"/>
              <a:buAutoNum type="arabicPeriod"/>
            </a:pPr>
            <a:r>
              <a:rPr lang="en-US" sz="2400" b="1" dirty="0">
                <a:solidFill>
                  <a:schemeClr val="bg1"/>
                </a:solidFill>
                <a:ea typeface="Calibri" panose="020F0502020204030204" pitchFamily="34" charset="0"/>
                <a:cs typeface="Times New Roman" panose="02020603050405020304" pitchFamily="18" charset="0"/>
              </a:rPr>
              <a:t>Remember to make your sketchbook creative!</a:t>
            </a:r>
          </a:p>
        </p:txBody>
      </p:sp>
      <p:pic>
        <p:nvPicPr>
          <p:cNvPr id="7" name="Picture 6" descr="Todo lo que debes saber acerca de los Alebrijes - Limas Tulum">
            <a:extLst>
              <a:ext uri="{FF2B5EF4-FFF2-40B4-BE49-F238E27FC236}">
                <a16:creationId xmlns:a16="http://schemas.microsoft.com/office/drawing/2014/main" id="{35333761-4E72-1E69-2023-E62A0F5FD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63183" y="557853"/>
            <a:ext cx="4014216" cy="2468742"/>
          </a:xfrm>
          <a:prstGeom prst="rect">
            <a:avLst/>
          </a:prstGeom>
          <a:noFill/>
        </p:spPr>
      </p:pic>
      <p:pic>
        <p:nvPicPr>
          <p:cNvPr id="8" name="Picture 7" descr="Alebrije | Alebrije | Oscar Daniel Rangel Huerta | Flickr">
            <a:extLst>
              <a:ext uri="{FF2B5EF4-FFF2-40B4-BE49-F238E27FC236}">
                <a16:creationId xmlns:a16="http://schemas.microsoft.com/office/drawing/2014/main" id="{109F979F-A2E4-8769-DF73-A44734FEE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63183" y="3627402"/>
            <a:ext cx="3995928" cy="2657292"/>
          </a:xfrm>
          <a:prstGeom prst="rect">
            <a:avLst/>
          </a:prstGeom>
          <a:noFill/>
        </p:spPr>
      </p:pic>
    </p:spTree>
    <p:extLst>
      <p:ext uri="{BB962C8B-B14F-4D97-AF65-F5344CB8AC3E}">
        <p14:creationId xmlns:p14="http://schemas.microsoft.com/office/powerpoint/2010/main" val="310918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426947-A459-CE29-9AEA-13B4F8305BAA}"/>
              </a:ext>
            </a:extLst>
          </p:cNvPr>
          <p:cNvSpPr>
            <a:spLocks noGrp="1"/>
          </p:cNvSpPr>
          <p:nvPr>
            <p:ph type="title"/>
          </p:nvPr>
        </p:nvSpPr>
        <p:spPr>
          <a:xfrm>
            <a:off x="5297762" y="329184"/>
            <a:ext cx="6251110" cy="1783080"/>
          </a:xfrm>
        </p:spPr>
        <p:txBody>
          <a:bodyPr anchor="b">
            <a:normAutofit/>
          </a:bodyPr>
          <a:lstStyle/>
          <a:p>
            <a:pPr>
              <a:lnSpc>
                <a:spcPct val="90000"/>
              </a:lnSpc>
            </a:pPr>
            <a:r>
              <a:rPr lang="en-US" sz="6100" dirty="0"/>
              <a:t>Project 5: </a:t>
            </a:r>
            <a:r>
              <a:rPr lang="en-US" sz="6100" dirty="0" err="1"/>
              <a:t>alebrijes</a:t>
            </a:r>
            <a:endParaRPr lang="en-US" sz="6100" dirty="0"/>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89426"/>
          </a:solidFill>
          <a:ln w="38100" cap="rnd">
            <a:solidFill>
              <a:srgbClr val="D8942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lebrije.... I don't know what that means, or what this is made from ...">
            <a:extLst>
              <a:ext uri="{FF2B5EF4-FFF2-40B4-BE49-F238E27FC236}">
                <a16:creationId xmlns:a16="http://schemas.microsoft.com/office/drawing/2014/main" id="{A49EF2F6-3AAC-498C-A55E-B8FDD419D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
            <a:ext cx="4514850" cy="6791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in on Alebrijes">
            <a:extLst>
              <a:ext uri="{FF2B5EF4-FFF2-40B4-BE49-F238E27FC236}">
                <a16:creationId xmlns:a16="http://schemas.microsoft.com/office/drawing/2014/main" id="{0CE8FE83-84B8-51F7-0483-F4029997FA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00550" y="3325623"/>
            <a:ext cx="2431542" cy="24315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m Alebrije Oaxacan Wood Carving | Alebrijes, Mexica, Cultura azteca">
            <a:extLst>
              <a:ext uri="{FF2B5EF4-FFF2-40B4-BE49-F238E27FC236}">
                <a16:creationId xmlns:a16="http://schemas.microsoft.com/office/drawing/2014/main" id="{CE67663F-F31A-8CBC-BB99-4FADB785A18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58457" y="3325623"/>
            <a:ext cx="2431542" cy="24315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gia Mexica A1524 Fox Alebrije Oaxacan Wood Carving Painting ...">
            <a:extLst>
              <a:ext uri="{FF2B5EF4-FFF2-40B4-BE49-F238E27FC236}">
                <a16:creationId xmlns:a16="http://schemas.microsoft.com/office/drawing/2014/main" id="{83806DCB-DEF3-3D6D-5084-A9E5918E62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88678" y="3325623"/>
            <a:ext cx="2431542" cy="243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33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EC5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E86C4992-D1B0-2612-5B61-4ADCB3BD9C4C}"/>
              </a:ext>
            </a:extLst>
          </p:cNvPr>
          <p:cNvSpPr/>
          <p:nvPr/>
        </p:nvSpPr>
        <p:spPr>
          <a:xfrm>
            <a:off x="-31530" y="0"/>
            <a:ext cx="12220481" cy="6858000"/>
          </a:xfrm>
          <a:custGeom>
            <a:avLst/>
            <a:gdLst>
              <a:gd name="connsiteX0" fmla="*/ 0 w 12220481"/>
              <a:gd name="connsiteY0" fmla="*/ 0 h 6858000"/>
              <a:gd name="connsiteX1" fmla="*/ 923325 w 12220481"/>
              <a:gd name="connsiteY1" fmla="*/ 0 h 6858000"/>
              <a:gd name="connsiteX2" fmla="*/ 1235626 w 12220481"/>
              <a:gd name="connsiteY2" fmla="*/ 0 h 6858000"/>
              <a:gd name="connsiteX3" fmla="*/ 1670132 w 12220481"/>
              <a:gd name="connsiteY3" fmla="*/ 0 h 6858000"/>
              <a:gd name="connsiteX4" fmla="*/ 2593458 w 12220481"/>
              <a:gd name="connsiteY4" fmla="*/ 0 h 6858000"/>
              <a:gd name="connsiteX5" fmla="*/ 3150168 w 12220481"/>
              <a:gd name="connsiteY5" fmla="*/ 0 h 6858000"/>
              <a:gd name="connsiteX6" fmla="*/ 3951289 w 12220481"/>
              <a:gd name="connsiteY6" fmla="*/ 0 h 6858000"/>
              <a:gd name="connsiteX7" fmla="*/ 4508000 w 12220481"/>
              <a:gd name="connsiteY7" fmla="*/ 0 h 6858000"/>
              <a:gd name="connsiteX8" fmla="*/ 5309120 w 12220481"/>
              <a:gd name="connsiteY8" fmla="*/ 0 h 6858000"/>
              <a:gd name="connsiteX9" fmla="*/ 5743626 w 12220481"/>
              <a:gd name="connsiteY9" fmla="*/ 0 h 6858000"/>
              <a:gd name="connsiteX10" fmla="*/ 6055927 w 12220481"/>
              <a:gd name="connsiteY10" fmla="*/ 0 h 6858000"/>
              <a:gd name="connsiteX11" fmla="*/ 6857048 w 12220481"/>
              <a:gd name="connsiteY11" fmla="*/ 0 h 6858000"/>
              <a:gd name="connsiteX12" fmla="*/ 7291554 w 12220481"/>
              <a:gd name="connsiteY12" fmla="*/ 0 h 6858000"/>
              <a:gd name="connsiteX13" fmla="*/ 8214879 w 12220481"/>
              <a:gd name="connsiteY13" fmla="*/ 0 h 6858000"/>
              <a:gd name="connsiteX14" fmla="*/ 8771590 w 12220481"/>
              <a:gd name="connsiteY14" fmla="*/ 0 h 6858000"/>
              <a:gd name="connsiteX15" fmla="*/ 9572710 w 12220481"/>
              <a:gd name="connsiteY15" fmla="*/ 0 h 6858000"/>
              <a:gd name="connsiteX16" fmla="*/ 10007216 w 12220481"/>
              <a:gd name="connsiteY16" fmla="*/ 0 h 6858000"/>
              <a:gd name="connsiteX17" fmla="*/ 10808337 w 12220481"/>
              <a:gd name="connsiteY17" fmla="*/ 0 h 6858000"/>
              <a:gd name="connsiteX18" fmla="*/ 12220481 w 12220481"/>
              <a:gd name="connsiteY18" fmla="*/ 0 h 6858000"/>
              <a:gd name="connsiteX19" fmla="*/ 12220481 w 12220481"/>
              <a:gd name="connsiteY19" fmla="*/ 685800 h 6858000"/>
              <a:gd name="connsiteX20" fmla="*/ 12220481 w 12220481"/>
              <a:gd name="connsiteY20" fmla="*/ 1234440 h 6858000"/>
              <a:gd name="connsiteX21" fmla="*/ 12220481 w 12220481"/>
              <a:gd name="connsiteY21" fmla="*/ 1783080 h 6858000"/>
              <a:gd name="connsiteX22" fmla="*/ 12220481 w 12220481"/>
              <a:gd name="connsiteY22" fmla="*/ 2606040 h 6858000"/>
              <a:gd name="connsiteX23" fmla="*/ 12220481 w 12220481"/>
              <a:gd name="connsiteY23" fmla="*/ 3360420 h 6858000"/>
              <a:gd name="connsiteX24" fmla="*/ 12220481 w 12220481"/>
              <a:gd name="connsiteY24" fmla="*/ 4183380 h 6858000"/>
              <a:gd name="connsiteX25" fmla="*/ 12220481 w 12220481"/>
              <a:gd name="connsiteY25" fmla="*/ 4732020 h 6858000"/>
              <a:gd name="connsiteX26" fmla="*/ 12220481 w 12220481"/>
              <a:gd name="connsiteY26" fmla="*/ 5212080 h 6858000"/>
              <a:gd name="connsiteX27" fmla="*/ 12220481 w 12220481"/>
              <a:gd name="connsiteY27" fmla="*/ 5966460 h 6858000"/>
              <a:gd name="connsiteX28" fmla="*/ 12220481 w 12220481"/>
              <a:gd name="connsiteY28" fmla="*/ 6858000 h 6858000"/>
              <a:gd name="connsiteX29" fmla="*/ 11663770 w 12220481"/>
              <a:gd name="connsiteY29" fmla="*/ 6858000 h 6858000"/>
              <a:gd name="connsiteX30" fmla="*/ 10740445 w 12220481"/>
              <a:gd name="connsiteY30" fmla="*/ 6858000 h 6858000"/>
              <a:gd name="connsiteX31" fmla="*/ 9939325 w 12220481"/>
              <a:gd name="connsiteY31" fmla="*/ 6858000 h 6858000"/>
              <a:gd name="connsiteX32" fmla="*/ 9015999 w 12220481"/>
              <a:gd name="connsiteY32" fmla="*/ 6858000 h 6858000"/>
              <a:gd name="connsiteX33" fmla="*/ 8459289 w 12220481"/>
              <a:gd name="connsiteY33" fmla="*/ 6858000 h 6858000"/>
              <a:gd name="connsiteX34" fmla="*/ 7780373 w 12220481"/>
              <a:gd name="connsiteY34" fmla="*/ 6858000 h 6858000"/>
              <a:gd name="connsiteX35" fmla="*/ 6979252 w 12220481"/>
              <a:gd name="connsiteY35" fmla="*/ 6858000 h 6858000"/>
              <a:gd name="connsiteX36" fmla="*/ 6300337 w 12220481"/>
              <a:gd name="connsiteY36" fmla="*/ 6858000 h 6858000"/>
              <a:gd name="connsiteX37" fmla="*/ 5988036 w 12220481"/>
              <a:gd name="connsiteY37" fmla="*/ 6858000 h 6858000"/>
              <a:gd name="connsiteX38" fmla="*/ 5309120 w 12220481"/>
              <a:gd name="connsiteY38" fmla="*/ 6858000 h 6858000"/>
              <a:gd name="connsiteX39" fmla="*/ 4508000 w 12220481"/>
              <a:gd name="connsiteY39" fmla="*/ 6858000 h 6858000"/>
              <a:gd name="connsiteX40" fmla="*/ 3706879 w 12220481"/>
              <a:gd name="connsiteY40" fmla="*/ 6858000 h 6858000"/>
              <a:gd name="connsiteX41" fmla="*/ 2783554 w 12220481"/>
              <a:gd name="connsiteY41" fmla="*/ 6858000 h 6858000"/>
              <a:gd name="connsiteX42" fmla="*/ 2226843 w 12220481"/>
              <a:gd name="connsiteY42" fmla="*/ 6858000 h 6858000"/>
              <a:gd name="connsiteX43" fmla="*/ 1792337 w 12220481"/>
              <a:gd name="connsiteY43" fmla="*/ 6858000 h 6858000"/>
              <a:gd name="connsiteX44" fmla="*/ 1113422 w 12220481"/>
              <a:gd name="connsiteY44" fmla="*/ 6858000 h 6858000"/>
              <a:gd name="connsiteX45" fmla="*/ 0 w 12220481"/>
              <a:gd name="connsiteY45" fmla="*/ 6858000 h 6858000"/>
              <a:gd name="connsiteX46" fmla="*/ 0 w 12220481"/>
              <a:gd name="connsiteY46" fmla="*/ 6103620 h 6858000"/>
              <a:gd name="connsiteX47" fmla="*/ 0 w 12220481"/>
              <a:gd name="connsiteY47" fmla="*/ 5417820 h 6858000"/>
              <a:gd name="connsiteX48" fmla="*/ 0 w 12220481"/>
              <a:gd name="connsiteY48" fmla="*/ 4937760 h 6858000"/>
              <a:gd name="connsiteX49" fmla="*/ 0 w 12220481"/>
              <a:gd name="connsiteY49" fmla="*/ 4251960 h 6858000"/>
              <a:gd name="connsiteX50" fmla="*/ 0 w 12220481"/>
              <a:gd name="connsiteY50" fmla="*/ 3429000 h 6858000"/>
              <a:gd name="connsiteX51" fmla="*/ 0 w 12220481"/>
              <a:gd name="connsiteY51" fmla="*/ 2674620 h 6858000"/>
              <a:gd name="connsiteX52" fmla="*/ 0 w 12220481"/>
              <a:gd name="connsiteY52" fmla="*/ 1988820 h 6858000"/>
              <a:gd name="connsiteX53" fmla="*/ 0 w 12220481"/>
              <a:gd name="connsiteY53" fmla="*/ 1234440 h 6858000"/>
              <a:gd name="connsiteX54" fmla="*/ 0 w 12220481"/>
              <a:gd name="connsiteY54" fmla="*/ 617220 h 6858000"/>
              <a:gd name="connsiteX55" fmla="*/ 0 w 1222048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20481" h="6858000" fill="none" extrusionOk="0">
                <a:moveTo>
                  <a:pt x="0" y="0"/>
                </a:moveTo>
                <a:cubicBezTo>
                  <a:pt x="288062" y="6037"/>
                  <a:pt x="697881" y="-26739"/>
                  <a:pt x="923325" y="0"/>
                </a:cubicBezTo>
                <a:cubicBezTo>
                  <a:pt x="1148770" y="26739"/>
                  <a:pt x="1145313" y="-3600"/>
                  <a:pt x="1235626" y="0"/>
                </a:cubicBezTo>
                <a:cubicBezTo>
                  <a:pt x="1325939" y="3600"/>
                  <a:pt x="1519195" y="20938"/>
                  <a:pt x="1670132" y="0"/>
                </a:cubicBezTo>
                <a:cubicBezTo>
                  <a:pt x="1821069" y="-20938"/>
                  <a:pt x="2286173" y="-42477"/>
                  <a:pt x="2593458" y="0"/>
                </a:cubicBezTo>
                <a:cubicBezTo>
                  <a:pt x="2900743" y="42477"/>
                  <a:pt x="2939549" y="-14224"/>
                  <a:pt x="3150168" y="0"/>
                </a:cubicBezTo>
                <a:cubicBezTo>
                  <a:pt x="3360787" y="14224"/>
                  <a:pt x="3589444" y="-37227"/>
                  <a:pt x="3951289" y="0"/>
                </a:cubicBezTo>
                <a:cubicBezTo>
                  <a:pt x="4313134" y="37227"/>
                  <a:pt x="4285059" y="20924"/>
                  <a:pt x="4508000" y="0"/>
                </a:cubicBezTo>
                <a:cubicBezTo>
                  <a:pt x="4730941" y="-20924"/>
                  <a:pt x="5082152" y="-24362"/>
                  <a:pt x="5309120" y="0"/>
                </a:cubicBezTo>
                <a:cubicBezTo>
                  <a:pt x="5536088" y="24362"/>
                  <a:pt x="5619942" y="-8667"/>
                  <a:pt x="5743626" y="0"/>
                </a:cubicBezTo>
                <a:cubicBezTo>
                  <a:pt x="5867310" y="8667"/>
                  <a:pt x="5983117" y="12129"/>
                  <a:pt x="6055927" y="0"/>
                </a:cubicBezTo>
                <a:cubicBezTo>
                  <a:pt x="6128737" y="-12129"/>
                  <a:pt x="6501589" y="38673"/>
                  <a:pt x="6857048" y="0"/>
                </a:cubicBezTo>
                <a:cubicBezTo>
                  <a:pt x="7212507" y="-38673"/>
                  <a:pt x="7152879" y="8654"/>
                  <a:pt x="7291554" y="0"/>
                </a:cubicBezTo>
                <a:cubicBezTo>
                  <a:pt x="7430229" y="-8654"/>
                  <a:pt x="7939950" y="16631"/>
                  <a:pt x="8214879" y="0"/>
                </a:cubicBezTo>
                <a:cubicBezTo>
                  <a:pt x="8489808" y="-16631"/>
                  <a:pt x="8633463" y="-10284"/>
                  <a:pt x="8771590" y="0"/>
                </a:cubicBezTo>
                <a:cubicBezTo>
                  <a:pt x="8909717" y="10284"/>
                  <a:pt x="9270510" y="-879"/>
                  <a:pt x="9572710" y="0"/>
                </a:cubicBezTo>
                <a:cubicBezTo>
                  <a:pt x="9874910" y="879"/>
                  <a:pt x="9795697" y="20914"/>
                  <a:pt x="10007216" y="0"/>
                </a:cubicBezTo>
                <a:cubicBezTo>
                  <a:pt x="10218735" y="-20914"/>
                  <a:pt x="10444284" y="-1524"/>
                  <a:pt x="10808337" y="0"/>
                </a:cubicBezTo>
                <a:cubicBezTo>
                  <a:pt x="11172390" y="1524"/>
                  <a:pt x="11777815" y="14831"/>
                  <a:pt x="12220481" y="0"/>
                </a:cubicBezTo>
                <a:cubicBezTo>
                  <a:pt x="12207303" y="148655"/>
                  <a:pt x="12188459" y="494131"/>
                  <a:pt x="12220481" y="685800"/>
                </a:cubicBezTo>
                <a:cubicBezTo>
                  <a:pt x="12252503" y="877469"/>
                  <a:pt x="12198583" y="1024907"/>
                  <a:pt x="12220481" y="1234440"/>
                </a:cubicBezTo>
                <a:cubicBezTo>
                  <a:pt x="12242379" y="1443973"/>
                  <a:pt x="12216387" y="1622915"/>
                  <a:pt x="12220481" y="1783080"/>
                </a:cubicBezTo>
                <a:cubicBezTo>
                  <a:pt x="12224575" y="1943245"/>
                  <a:pt x="12191175" y="2238595"/>
                  <a:pt x="12220481" y="2606040"/>
                </a:cubicBezTo>
                <a:cubicBezTo>
                  <a:pt x="12249787" y="2973485"/>
                  <a:pt x="12254258" y="3002342"/>
                  <a:pt x="12220481" y="3360420"/>
                </a:cubicBezTo>
                <a:cubicBezTo>
                  <a:pt x="12186704" y="3718498"/>
                  <a:pt x="12224887" y="3797534"/>
                  <a:pt x="12220481" y="4183380"/>
                </a:cubicBezTo>
                <a:cubicBezTo>
                  <a:pt x="12216075" y="4569226"/>
                  <a:pt x="12237023" y="4551236"/>
                  <a:pt x="12220481" y="4732020"/>
                </a:cubicBezTo>
                <a:cubicBezTo>
                  <a:pt x="12203939" y="4912804"/>
                  <a:pt x="12211221" y="5019761"/>
                  <a:pt x="12220481" y="5212080"/>
                </a:cubicBezTo>
                <a:cubicBezTo>
                  <a:pt x="12229741" y="5404399"/>
                  <a:pt x="12244080" y="5719359"/>
                  <a:pt x="12220481" y="5966460"/>
                </a:cubicBezTo>
                <a:cubicBezTo>
                  <a:pt x="12196882" y="6213561"/>
                  <a:pt x="12198706" y="6491150"/>
                  <a:pt x="12220481" y="6858000"/>
                </a:cubicBezTo>
                <a:cubicBezTo>
                  <a:pt x="12000816" y="6881633"/>
                  <a:pt x="11899454" y="6872501"/>
                  <a:pt x="11663770" y="6858000"/>
                </a:cubicBezTo>
                <a:cubicBezTo>
                  <a:pt x="11428086" y="6843499"/>
                  <a:pt x="11193181" y="6869995"/>
                  <a:pt x="10740445" y="6858000"/>
                </a:cubicBezTo>
                <a:cubicBezTo>
                  <a:pt x="10287710" y="6846005"/>
                  <a:pt x="10101285" y="6845868"/>
                  <a:pt x="9939325" y="6858000"/>
                </a:cubicBezTo>
                <a:cubicBezTo>
                  <a:pt x="9777365" y="6870132"/>
                  <a:pt x="9472934" y="6821045"/>
                  <a:pt x="9015999" y="6858000"/>
                </a:cubicBezTo>
                <a:cubicBezTo>
                  <a:pt x="8559064" y="6894955"/>
                  <a:pt x="8608121" y="6872047"/>
                  <a:pt x="8459289" y="6858000"/>
                </a:cubicBezTo>
                <a:cubicBezTo>
                  <a:pt x="8310457" y="6843954"/>
                  <a:pt x="7929733" y="6827355"/>
                  <a:pt x="7780373" y="6858000"/>
                </a:cubicBezTo>
                <a:cubicBezTo>
                  <a:pt x="7631013" y="6888645"/>
                  <a:pt x="7234175" y="6871308"/>
                  <a:pt x="6979252" y="6858000"/>
                </a:cubicBezTo>
                <a:cubicBezTo>
                  <a:pt x="6724329" y="6844692"/>
                  <a:pt x="6493893" y="6842316"/>
                  <a:pt x="6300337" y="6858000"/>
                </a:cubicBezTo>
                <a:cubicBezTo>
                  <a:pt x="6106782" y="6873684"/>
                  <a:pt x="6083306" y="6850496"/>
                  <a:pt x="5988036" y="6858000"/>
                </a:cubicBezTo>
                <a:cubicBezTo>
                  <a:pt x="5892766" y="6865504"/>
                  <a:pt x="5628706" y="6833686"/>
                  <a:pt x="5309120" y="6858000"/>
                </a:cubicBezTo>
                <a:cubicBezTo>
                  <a:pt x="4989534" y="6882314"/>
                  <a:pt x="4889881" y="6834092"/>
                  <a:pt x="4508000" y="6858000"/>
                </a:cubicBezTo>
                <a:cubicBezTo>
                  <a:pt x="4126119" y="6881908"/>
                  <a:pt x="4101648" y="6865043"/>
                  <a:pt x="3706879" y="6858000"/>
                </a:cubicBezTo>
                <a:cubicBezTo>
                  <a:pt x="3312110" y="6850957"/>
                  <a:pt x="3037893" y="6903464"/>
                  <a:pt x="2783554" y="6858000"/>
                </a:cubicBezTo>
                <a:cubicBezTo>
                  <a:pt x="2529215" y="6812536"/>
                  <a:pt x="2420493" y="6875985"/>
                  <a:pt x="2226843" y="6858000"/>
                </a:cubicBezTo>
                <a:cubicBezTo>
                  <a:pt x="2033193" y="6840015"/>
                  <a:pt x="1893564" y="6875677"/>
                  <a:pt x="1792337" y="6858000"/>
                </a:cubicBezTo>
                <a:cubicBezTo>
                  <a:pt x="1691110" y="6840323"/>
                  <a:pt x="1450068" y="6868572"/>
                  <a:pt x="1113422" y="6858000"/>
                </a:cubicBezTo>
                <a:cubicBezTo>
                  <a:pt x="776776" y="6847428"/>
                  <a:pt x="495930" y="6872143"/>
                  <a:pt x="0" y="6858000"/>
                </a:cubicBezTo>
                <a:cubicBezTo>
                  <a:pt x="30998" y="6590191"/>
                  <a:pt x="-26822" y="6466301"/>
                  <a:pt x="0" y="6103620"/>
                </a:cubicBezTo>
                <a:cubicBezTo>
                  <a:pt x="26822" y="5740939"/>
                  <a:pt x="28704" y="5596462"/>
                  <a:pt x="0" y="5417820"/>
                </a:cubicBezTo>
                <a:cubicBezTo>
                  <a:pt x="-28704" y="5239178"/>
                  <a:pt x="709" y="5042060"/>
                  <a:pt x="0" y="4937760"/>
                </a:cubicBezTo>
                <a:cubicBezTo>
                  <a:pt x="-709" y="4833460"/>
                  <a:pt x="25232" y="4576420"/>
                  <a:pt x="0" y="4251960"/>
                </a:cubicBezTo>
                <a:cubicBezTo>
                  <a:pt x="-25232" y="3927500"/>
                  <a:pt x="-9715" y="3822812"/>
                  <a:pt x="0" y="3429000"/>
                </a:cubicBezTo>
                <a:cubicBezTo>
                  <a:pt x="9715" y="3035188"/>
                  <a:pt x="32167" y="3010217"/>
                  <a:pt x="0" y="2674620"/>
                </a:cubicBezTo>
                <a:cubicBezTo>
                  <a:pt x="-32167" y="2339023"/>
                  <a:pt x="-511" y="2302180"/>
                  <a:pt x="0" y="1988820"/>
                </a:cubicBezTo>
                <a:cubicBezTo>
                  <a:pt x="511" y="1675460"/>
                  <a:pt x="-20323" y="1591342"/>
                  <a:pt x="0" y="1234440"/>
                </a:cubicBezTo>
                <a:cubicBezTo>
                  <a:pt x="20323" y="877538"/>
                  <a:pt x="21422" y="817775"/>
                  <a:pt x="0" y="617220"/>
                </a:cubicBezTo>
                <a:cubicBezTo>
                  <a:pt x="-21422" y="416665"/>
                  <a:pt x="-15450" y="227447"/>
                  <a:pt x="0" y="0"/>
                </a:cubicBezTo>
                <a:close/>
              </a:path>
              <a:path w="12220481" h="6858000" stroke="0" extrusionOk="0">
                <a:moveTo>
                  <a:pt x="0" y="0"/>
                </a:moveTo>
                <a:cubicBezTo>
                  <a:pt x="166091" y="6550"/>
                  <a:pt x="317364" y="-4780"/>
                  <a:pt x="434506" y="0"/>
                </a:cubicBezTo>
                <a:cubicBezTo>
                  <a:pt x="551648" y="4780"/>
                  <a:pt x="1021257" y="38303"/>
                  <a:pt x="1235626" y="0"/>
                </a:cubicBezTo>
                <a:cubicBezTo>
                  <a:pt x="1449995" y="-38303"/>
                  <a:pt x="1396071" y="-9643"/>
                  <a:pt x="1547928" y="0"/>
                </a:cubicBezTo>
                <a:cubicBezTo>
                  <a:pt x="1699785" y="9643"/>
                  <a:pt x="1791309" y="-3499"/>
                  <a:pt x="1860229" y="0"/>
                </a:cubicBezTo>
                <a:cubicBezTo>
                  <a:pt x="1929149" y="3499"/>
                  <a:pt x="2188587" y="-13016"/>
                  <a:pt x="2294735" y="0"/>
                </a:cubicBezTo>
                <a:cubicBezTo>
                  <a:pt x="2400883" y="13016"/>
                  <a:pt x="2473642" y="-2249"/>
                  <a:pt x="2607036" y="0"/>
                </a:cubicBezTo>
                <a:cubicBezTo>
                  <a:pt x="2740430" y="2249"/>
                  <a:pt x="2823939" y="-3441"/>
                  <a:pt x="2919337" y="0"/>
                </a:cubicBezTo>
                <a:cubicBezTo>
                  <a:pt x="3014735" y="3441"/>
                  <a:pt x="3286353" y="-8334"/>
                  <a:pt x="3598253" y="0"/>
                </a:cubicBezTo>
                <a:cubicBezTo>
                  <a:pt x="3910153" y="8334"/>
                  <a:pt x="4021874" y="-25147"/>
                  <a:pt x="4277168" y="0"/>
                </a:cubicBezTo>
                <a:cubicBezTo>
                  <a:pt x="4532463" y="25147"/>
                  <a:pt x="4579558" y="11480"/>
                  <a:pt x="4711674" y="0"/>
                </a:cubicBezTo>
                <a:cubicBezTo>
                  <a:pt x="4843790" y="-11480"/>
                  <a:pt x="5231469" y="35888"/>
                  <a:pt x="5635000" y="0"/>
                </a:cubicBezTo>
                <a:cubicBezTo>
                  <a:pt x="6038531" y="-35888"/>
                  <a:pt x="5889555" y="9678"/>
                  <a:pt x="6069506" y="0"/>
                </a:cubicBezTo>
                <a:cubicBezTo>
                  <a:pt x="6249457" y="-9678"/>
                  <a:pt x="6411932" y="14487"/>
                  <a:pt x="6504012" y="0"/>
                </a:cubicBezTo>
                <a:cubicBezTo>
                  <a:pt x="6596092" y="-14487"/>
                  <a:pt x="7018277" y="-35092"/>
                  <a:pt x="7427337" y="0"/>
                </a:cubicBezTo>
                <a:cubicBezTo>
                  <a:pt x="7836397" y="35092"/>
                  <a:pt x="7677289" y="8659"/>
                  <a:pt x="7861843" y="0"/>
                </a:cubicBezTo>
                <a:cubicBezTo>
                  <a:pt x="8046397" y="-8659"/>
                  <a:pt x="8305888" y="-29570"/>
                  <a:pt x="8540758" y="0"/>
                </a:cubicBezTo>
                <a:cubicBezTo>
                  <a:pt x="8775629" y="29570"/>
                  <a:pt x="8846119" y="1082"/>
                  <a:pt x="8975264" y="0"/>
                </a:cubicBezTo>
                <a:cubicBezTo>
                  <a:pt x="9104409" y="-1082"/>
                  <a:pt x="9471660" y="13549"/>
                  <a:pt x="9776385" y="0"/>
                </a:cubicBezTo>
                <a:cubicBezTo>
                  <a:pt x="10081110" y="-13549"/>
                  <a:pt x="10096012" y="-3501"/>
                  <a:pt x="10333096" y="0"/>
                </a:cubicBezTo>
                <a:cubicBezTo>
                  <a:pt x="10570180" y="3501"/>
                  <a:pt x="10982487" y="17958"/>
                  <a:pt x="11256421" y="0"/>
                </a:cubicBezTo>
                <a:cubicBezTo>
                  <a:pt x="11530356" y="-17958"/>
                  <a:pt x="11754671" y="-38776"/>
                  <a:pt x="12220481" y="0"/>
                </a:cubicBezTo>
                <a:cubicBezTo>
                  <a:pt x="12244429" y="267525"/>
                  <a:pt x="12211660" y="429835"/>
                  <a:pt x="12220481" y="617220"/>
                </a:cubicBezTo>
                <a:cubicBezTo>
                  <a:pt x="12229302" y="804605"/>
                  <a:pt x="12212866" y="1076858"/>
                  <a:pt x="12220481" y="1440180"/>
                </a:cubicBezTo>
                <a:cubicBezTo>
                  <a:pt x="12228096" y="1803502"/>
                  <a:pt x="12220603" y="1964968"/>
                  <a:pt x="12220481" y="2125980"/>
                </a:cubicBezTo>
                <a:cubicBezTo>
                  <a:pt x="12220359" y="2286992"/>
                  <a:pt x="12213612" y="2531790"/>
                  <a:pt x="12220481" y="2743200"/>
                </a:cubicBezTo>
                <a:cubicBezTo>
                  <a:pt x="12227350" y="2954610"/>
                  <a:pt x="12225994" y="3127156"/>
                  <a:pt x="12220481" y="3223260"/>
                </a:cubicBezTo>
                <a:cubicBezTo>
                  <a:pt x="12214968" y="3319364"/>
                  <a:pt x="12203769" y="3605808"/>
                  <a:pt x="12220481" y="3771900"/>
                </a:cubicBezTo>
                <a:cubicBezTo>
                  <a:pt x="12237193" y="3937992"/>
                  <a:pt x="12199729" y="4084755"/>
                  <a:pt x="12220481" y="4320540"/>
                </a:cubicBezTo>
                <a:cubicBezTo>
                  <a:pt x="12241233" y="4556325"/>
                  <a:pt x="12220577" y="4600791"/>
                  <a:pt x="12220481" y="4800600"/>
                </a:cubicBezTo>
                <a:cubicBezTo>
                  <a:pt x="12220385" y="5000409"/>
                  <a:pt x="12232305" y="5227755"/>
                  <a:pt x="12220481" y="5349240"/>
                </a:cubicBezTo>
                <a:cubicBezTo>
                  <a:pt x="12208657" y="5470725"/>
                  <a:pt x="12215153" y="5720734"/>
                  <a:pt x="12220481" y="5966460"/>
                </a:cubicBezTo>
                <a:cubicBezTo>
                  <a:pt x="12225809" y="6212186"/>
                  <a:pt x="12230373" y="6615465"/>
                  <a:pt x="12220481" y="6858000"/>
                </a:cubicBezTo>
                <a:cubicBezTo>
                  <a:pt x="11936894" y="6848018"/>
                  <a:pt x="11623416" y="6869774"/>
                  <a:pt x="11419361" y="6858000"/>
                </a:cubicBezTo>
                <a:cubicBezTo>
                  <a:pt x="11215306" y="6846226"/>
                  <a:pt x="10934687" y="6853038"/>
                  <a:pt x="10740445" y="6858000"/>
                </a:cubicBezTo>
                <a:cubicBezTo>
                  <a:pt x="10546203" y="6862962"/>
                  <a:pt x="10450269" y="6865164"/>
                  <a:pt x="10305939" y="6858000"/>
                </a:cubicBezTo>
                <a:cubicBezTo>
                  <a:pt x="10161609" y="6850836"/>
                  <a:pt x="9636740" y="6850810"/>
                  <a:pt x="9382614" y="6858000"/>
                </a:cubicBezTo>
                <a:cubicBezTo>
                  <a:pt x="9128488" y="6865190"/>
                  <a:pt x="8847718" y="6885197"/>
                  <a:pt x="8581493" y="6858000"/>
                </a:cubicBezTo>
                <a:cubicBezTo>
                  <a:pt x="8315268" y="6830803"/>
                  <a:pt x="8109172" y="6885300"/>
                  <a:pt x="7658168" y="6858000"/>
                </a:cubicBezTo>
                <a:cubicBezTo>
                  <a:pt x="7207165" y="6830700"/>
                  <a:pt x="7133187" y="6824969"/>
                  <a:pt x="6857048" y="6858000"/>
                </a:cubicBezTo>
                <a:cubicBezTo>
                  <a:pt x="6580909" y="6891031"/>
                  <a:pt x="6590025" y="6847084"/>
                  <a:pt x="6422542" y="6858000"/>
                </a:cubicBezTo>
                <a:cubicBezTo>
                  <a:pt x="6255059" y="6868916"/>
                  <a:pt x="6201319" y="6856745"/>
                  <a:pt x="6110241" y="6858000"/>
                </a:cubicBezTo>
                <a:cubicBezTo>
                  <a:pt x="6019163" y="6859255"/>
                  <a:pt x="5714786" y="6839829"/>
                  <a:pt x="5553530" y="6858000"/>
                </a:cubicBezTo>
                <a:cubicBezTo>
                  <a:pt x="5392274" y="6876171"/>
                  <a:pt x="4924377" y="6837613"/>
                  <a:pt x="4630204" y="6858000"/>
                </a:cubicBezTo>
                <a:cubicBezTo>
                  <a:pt x="4336031" y="6878387"/>
                  <a:pt x="4118539" y="6876109"/>
                  <a:pt x="3706879" y="6858000"/>
                </a:cubicBezTo>
                <a:cubicBezTo>
                  <a:pt x="3295219" y="6839891"/>
                  <a:pt x="3380065" y="6860184"/>
                  <a:pt x="3272373" y="6858000"/>
                </a:cubicBezTo>
                <a:cubicBezTo>
                  <a:pt x="3164681" y="6855816"/>
                  <a:pt x="2588404" y="6886421"/>
                  <a:pt x="2349048" y="6858000"/>
                </a:cubicBezTo>
                <a:cubicBezTo>
                  <a:pt x="2109692" y="6829579"/>
                  <a:pt x="1620733" y="6837339"/>
                  <a:pt x="1425723" y="6858000"/>
                </a:cubicBezTo>
                <a:cubicBezTo>
                  <a:pt x="1230713" y="6878661"/>
                  <a:pt x="336374" y="6844175"/>
                  <a:pt x="0" y="6858000"/>
                </a:cubicBezTo>
                <a:cubicBezTo>
                  <a:pt x="-36557" y="6591253"/>
                  <a:pt x="-40645" y="6441737"/>
                  <a:pt x="0" y="6035040"/>
                </a:cubicBezTo>
                <a:cubicBezTo>
                  <a:pt x="40645" y="5628343"/>
                  <a:pt x="-2418" y="5491368"/>
                  <a:pt x="0" y="5280660"/>
                </a:cubicBezTo>
                <a:cubicBezTo>
                  <a:pt x="2418" y="5069952"/>
                  <a:pt x="-17231" y="4864738"/>
                  <a:pt x="0" y="4594860"/>
                </a:cubicBezTo>
                <a:cubicBezTo>
                  <a:pt x="17231" y="4324982"/>
                  <a:pt x="-16875" y="4219830"/>
                  <a:pt x="0" y="3909060"/>
                </a:cubicBezTo>
                <a:cubicBezTo>
                  <a:pt x="16875" y="3598290"/>
                  <a:pt x="-36684" y="3412363"/>
                  <a:pt x="0" y="3154680"/>
                </a:cubicBezTo>
                <a:cubicBezTo>
                  <a:pt x="36684" y="2896997"/>
                  <a:pt x="23589" y="2796084"/>
                  <a:pt x="0" y="2674620"/>
                </a:cubicBezTo>
                <a:cubicBezTo>
                  <a:pt x="-23589" y="2553156"/>
                  <a:pt x="27411" y="2364315"/>
                  <a:pt x="0" y="2125980"/>
                </a:cubicBezTo>
                <a:cubicBezTo>
                  <a:pt x="-27411" y="1887645"/>
                  <a:pt x="23585" y="1747388"/>
                  <a:pt x="0" y="1645920"/>
                </a:cubicBezTo>
                <a:cubicBezTo>
                  <a:pt x="-23585" y="1544452"/>
                  <a:pt x="-19767" y="1231738"/>
                  <a:pt x="0" y="822960"/>
                </a:cubicBezTo>
                <a:cubicBezTo>
                  <a:pt x="19767" y="414182"/>
                  <a:pt x="18921" y="200801"/>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 name="Picture 6" descr="Los Alebrijes from Pixar’s Coco — Alex Escobar | Art &amp; Animation">
            <a:extLst>
              <a:ext uri="{FF2B5EF4-FFF2-40B4-BE49-F238E27FC236}">
                <a16:creationId xmlns:a16="http://schemas.microsoft.com/office/drawing/2014/main" id="{E0A13D2F-D139-2086-68AA-449A9DECB05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878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5C627DB-AFAC-E17E-9A51-60991EC75BDD}"/>
              </a:ext>
            </a:extLst>
          </p:cNvPr>
          <p:cNvSpPr>
            <a:spLocks noGrp="1"/>
          </p:cNvSpPr>
          <p:nvPr>
            <p:ph type="title"/>
          </p:nvPr>
        </p:nvSpPr>
        <p:spPr>
          <a:xfrm>
            <a:off x="640081" y="329184"/>
            <a:ext cx="6241568" cy="1783080"/>
          </a:xfrm>
        </p:spPr>
        <p:txBody>
          <a:bodyPr anchor="b">
            <a:normAutofit/>
          </a:bodyPr>
          <a:lstStyle/>
          <a:p>
            <a:r>
              <a:rPr lang="en-US" sz="7200" dirty="0">
                <a:solidFill>
                  <a:schemeClr val="bg1"/>
                </a:solidFill>
              </a:rPr>
              <a:t>Project 5: alebrije</a:t>
            </a:r>
          </a:p>
        </p:txBody>
      </p:sp>
      <p:sp>
        <p:nvSpPr>
          <p:cNvPr id="2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5F420A6-6928-F6F4-2F26-5A4D951C4601}"/>
              </a:ext>
            </a:extLst>
          </p:cNvPr>
          <p:cNvSpPr>
            <a:spLocks noGrp="1"/>
          </p:cNvSpPr>
          <p:nvPr>
            <p:ph idx="1"/>
          </p:nvPr>
        </p:nvSpPr>
        <p:spPr>
          <a:xfrm>
            <a:off x="640081" y="2706624"/>
            <a:ext cx="6241568" cy="3483864"/>
          </a:xfrm>
        </p:spPr>
        <p:txBody>
          <a:bodyPr>
            <a:normAutofit/>
          </a:bodyPr>
          <a:lstStyle/>
          <a:p>
            <a:pPr marL="0" indent="0">
              <a:lnSpc>
                <a:spcPct val="100000"/>
              </a:lnSpc>
              <a:buNone/>
            </a:pPr>
            <a:r>
              <a:rPr lang="en-US" sz="3200" b="1" dirty="0">
                <a:solidFill>
                  <a:schemeClr val="bg1"/>
                </a:solidFill>
              </a:rPr>
              <a:t>Using acrylic paints, paint the ENTIRE base a solid color.</a:t>
            </a:r>
          </a:p>
          <a:p>
            <a:pPr marL="0" indent="0">
              <a:lnSpc>
                <a:spcPct val="100000"/>
              </a:lnSpc>
              <a:buNone/>
            </a:pPr>
            <a:r>
              <a:rPr lang="en-US" sz="3200" b="1" dirty="0">
                <a:solidFill>
                  <a:schemeClr val="bg1"/>
                </a:solidFill>
              </a:rPr>
              <a:t>Once dry, add the characteristics of Mexican Folk Art, (patterns, shapes, and LOTS of color) to complete the piece. You can sketch them out first or just go for it!</a:t>
            </a:r>
          </a:p>
        </p:txBody>
      </p:sp>
      <p:pic>
        <p:nvPicPr>
          <p:cNvPr id="6" name="Picture 8" descr="Alebrijes: The Mexican chimeras - México">
            <a:extLst>
              <a:ext uri="{FF2B5EF4-FFF2-40B4-BE49-F238E27FC236}">
                <a16:creationId xmlns:a16="http://schemas.microsoft.com/office/drawing/2014/main" id="{0A000ECF-FB6A-D070-973C-CCD091B1C9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78372" y="329183"/>
            <a:ext cx="292608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lebrije Cat Oaxacan Wood Carving Hand Painted Mexican Craft image 1">
            <a:extLst>
              <a:ext uri="{FF2B5EF4-FFF2-40B4-BE49-F238E27FC236}">
                <a16:creationId xmlns:a16="http://schemas.microsoft.com/office/drawing/2014/main" id="{9FB5310D-466A-B504-9F9C-01A01BDB0E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78372" y="3584446"/>
            <a:ext cx="292608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281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EC5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E86C4992-D1B0-2612-5B61-4ADCB3BD9C4C}"/>
              </a:ext>
            </a:extLst>
          </p:cNvPr>
          <p:cNvSpPr/>
          <p:nvPr/>
        </p:nvSpPr>
        <p:spPr>
          <a:xfrm>
            <a:off x="0" y="0"/>
            <a:ext cx="12192000" cy="6858000"/>
          </a:xfrm>
          <a:custGeom>
            <a:avLst/>
            <a:gdLst>
              <a:gd name="connsiteX0" fmla="*/ 0 w 12192000"/>
              <a:gd name="connsiteY0" fmla="*/ 0 h 6858000"/>
              <a:gd name="connsiteX1" fmla="*/ 921173 w 12192000"/>
              <a:gd name="connsiteY1" fmla="*/ 0 h 6858000"/>
              <a:gd name="connsiteX2" fmla="*/ 1232747 w 12192000"/>
              <a:gd name="connsiteY2" fmla="*/ 0 h 6858000"/>
              <a:gd name="connsiteX3" fmla="*/ 1666240 w 12192000"/>
              <a:gd name="connsiteY3" fmla="*/ 0 h 6858000"/>
              <a:gd name="connsiteX4" fmla="*/ 2587413 w 12192000"/>
              <a:gd name="connsiteY4" fmla="*/ 0 h 6858000"/>
              <a:gd name="connsiteX5" fmla="*/ 3142827 w 12192000"/>
              <a:gd name="connsiteY5" fmla="*/ 0 h 6858000"/>
              <a:gd name="connsiteX6" fmla="*/ 3942080 w 12192000"/>
              <a:gd name="connsiteY6" fmla="*/ 0 h 6858000"/>
              <a:gd name="connsiteX7" fmla="*/ 4497493 w 12192000"/>
              <a:gd name="connsiteY7" fmla="*/ 0 h 6858000"/>
              <a:gd name="connsiteX8" fmla="*/ 5296747 w 12192000"/>
              <a:gd name="connsiteY8" fmla="*/ 0 h 6858000"/>
              <a:gd name="connsiteX9" fmla="*/ 5730240 w 12192000"/>
              <a:gd name="connsiteY9" fmla="*/ 0 h 6858000"/>
              <a:gd name="connsiteX10" fmla="*/ 6041813 w 12192000"/>
              <a:gd name="connsiteY10" fmla="*/ 0 h 6858000"/>
              <a:gd name="connsiteX11" fmla="*/ 6841067 w 12192000"/>
              <a:gd name="connsiteY11" fmla="*/ 0 h 6858000"/>
              <a:gd name="connsiteX12" fmla="*/ 7274560 w 12192000"/>
              <a:gd name="connsiteY12" fmla="*/ 0 h 6858000"/>
              <a:gd name="connsiteX13" fmla="*/ 8195733 w 12192000"/>
              <a:gd name="connsiteY13" fmla="*/ 0 h 6858000"/>
              <a:gd name="connsiteX14" fmla="*/ 8751147 w 12192000"/>
              <a:gd name="connsiteY14" fmla="*/ 0 h 6858000"/>
              <a:gd name="connsiteX15" fmla="*/ 9550400 w 12192000"/>
              <a:gd name="connsiteY15" fmla="*/ 0 h 6858000"/>
              <a:gd name="connsiteX16" fmla="*/ 9983893 w 12192000"/>
              <a:gd name="connsiteY16" fmla="*/ 0 h 6858000"/>
              <a:gd name="connsiteX17" fmla="*/ 10783147 w 12192000"/>
              <a:gd name="connsiteY17" fmla="*/ 0 h 6858000"/>
              <a:gd name="connsiteX18" fmla="*/ 12192000 w 12192000"/>
              <a:gd name="connsiteY18" fmla="*/ 0 h 6858000"/>
              <a:gd name="connsiteX19" fmla="*/ 12192000 w 12192000"/>
              <a:gd name="connsiteY19" fmla="*/ 685800 h 6858000"/>
              <a:gd name="connsiteX20" fmla="*/ 12192000 w 12192000"/>
              <a:gd name="connsiteY20" fmla="*/ 1234440 h 6858000"/>
              <a:gd name="connsiteX21" fmla="*/ 12192000 w 12192000"/>
              <a:gd name="connsiteY21" fmla="*/ 1783080 h 6858000"/>
              <a:gd name="connsiteX22" fmla="*/ 12192000 w 12192000"/>
              <a:gd name="connsiteY22" fmla="*/ 2606040 h 6858000"/>
              <a:gd name="connsiteX23" fmla="*/ 12192000 w 12192000"/>
              <a:gd name="connsiteY23" fmla="*/ 3360420 h 6858000"/>
              <a:gd name="connsiteX24" fmla="*/ 12192000 w 12192000"/>
              <a:gd name="connsiteY24" fmla="*/ 4183380 h 6858000"/>
              <a:gd name="connsiteX25" fmla="*/ 12192000 w 12192000"/>
              <a:gd name="connsiteY25" fmla="*/ 4732020 h 6858000"/>
              <a:gd name="connsiteX26" fmla="*/ 12192000 w 12192000"/>
              <a:gd name="connsiteY26" fmla="*/ 5212080 h 6858000"/>
              <a:gd name="connsiteX27" fmla="*/ 12192000 w 12192000"/>
              <a:gd name="connsiteY27" fmla="*/ 5966460 h 6858000"/>
              <a:gd name="connsiteX28" fmla="*/ 12192000 w 12192000"/>
              <a:gd name="connsiteY28" fmla="*/ 6858000 h 6858000"/>
              <a:gd name="connsiteX29" fmla="*/ 11636587 w 12192000"/>
              <a:gd name="connsiteY29" fmla="*/ 6858000 h 6858000"/>
              <a:gd name="connsiteX30" fmla="*/ 10715413 w 12192000"/>
              <a:gd name="connsiteY30" fmla="*/ 6858000 h 6858000"/>
              <a:gd name="connsiteX31" fmla="*/ 9916160 w 12192000"/>
              <a:gd name="connsiteY31" fmla="*/ 6858000 h 6858000"/>
              <a:gd name="connsiteX32" fmla="*/ 8994987 w 12192000"/>
              <a:gd name="connsiteY32" fmla="*/ 6858000 h 6858000"/>
              <a:gd name="connsiteX33" fmla="*/ 8439573 w 12192000"/>
              <a:gd name="connsiteY33" fmla="*/ 6858000 h 6858000"/>
              <a:gd name="connsiteX34" fmla="*/ 7762240 w 12192000"/>
              <a:gd name="connsiteY34" fmla="*/ 6858000 h 6858000"/>
              <a:gd name="connsiteX35" fmla="*/ 6962987 w 12192000"/>
              <a:gd name="connsiteY35" fmla="*/ 6858000 h 6858000"/>
              <a:gd name="connsiteX36" fmla="*/ 6285653 w 12192000"/>
              <a:gd name="connsiteY36" fmla="*/ 6858000 h 6858000"/>
              <a:gd name="connsiteX37" fmla="*/ 5974080 w 12192000"/>
              <a:gd name="connsiteY37" fmla="*/ 6858000 h 6858000"/>
              <a:gd name="connsiteX38" fmla="*/ 5296747 w 12192000"/>
              <a:gd name="connsiteY38" fmla="*/ 6858000 h 6858000"/>
              <a:gd name="connsiteX39" fmla="*/ 4497493 w 12192000"/>
              <a:gd name="connsiteY39" fmla="*/ 6858000 h 6858000"/>
              <a:gd name="connsiteX40" fmla="*/ 3698240 w 12192000"/>
              <a:gd name="connsiteY40" fmla="*/ 6858000 h 6858000"/>
              <a:gd name="connsiteX41" fmla="*/ 2777067 w 12192000"/>
              <a:gd name="connsiteY41" fmla="*/ 6858000 h 6858000"/>
              <a:gd name="connsiteX42" fmla="*/ 2221653 w 12192000"/>
              <a:gd name="connsiteY42" fmla="*/ 6858000 h 6858000"/>
              <a:gd name="connsiteX43" fmla="*/ 1788160 w 12192000"/>
              <a:gd name="connsiteY43" fmla="*/ 6858000 h 6858000"/>
              <a:gd name="connsiteX44" fmla="*/ 1110827 w 12192000"/>
              <a:gd name="connsiteY44" fmla="*/ 6858000 h 6858000"/>
              <a:gd name="connsiteX45" fmla="*/ 0 w 12192000"/>
              <a:gd name="connsiteY45" fmla="*/ 6858000 h 6858000"/>
              <a:gd name="connsiteX46" fmla="*/ 0 w 12192000"/>
              <a:gd name="connsiteY46" fmla="*/ 6103620 h 6858000"/>
              <a:gd name="connsiteX47" fmla="*/ 0 w 12192000"/>
              <a:gd name="connsiteY47" fmla="*/ 5417820 h 6858000"/>
              <a:gd name="connsiteX48" fmla="*/ 0 w 12192000"/>
              <a:gd name="connsiteY48" fmla="*/ 4937760 h 6858000"/>
              <a:gd name="connsiteX49" fmla="*/ 0 w 12192000"/>
              <a:gd name="connsiteY49" fmla="*/ 4251960 h 6858000"/>
              <a:gd name="connsiteX50" fmla="*/ 0 w 12192000"/>
              <a:gd name="connsiteY50" fmla="*/ 3429000 h 6858000"/>
              <a:gd name="connsiteX51" fmla="*/ 0 w 12192000"/>
              <a:gd name="connsiteY51" fmla="*/ 2674620 h 6858000"/>
              <a:gd name="connsiteX52" fmla="*/ 0 w 12192000"/>
              <a:gd name="connsiteY52" fmla="*/ 1988820 h 6858000"/>
              <a:gd name="connsiteX53" fmla="*/ 0 w 12192000"/>
              <a:gd name="connsiteY53" fmla="*/ 1234440 h 6858000"/>
              <a:gd name="connsiteX54" fmla="*/ 0 w 12192000"/>
              <a:gd name="connsiteY54" fmla="*/ 617220 h 6858000"/>
              <a:gd name="connsiteX55" fmla="*/ 0 w 12192000"/>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fill="none" extrusionOk="0">
                <a:moveTo>
                  <a:pt x="0" y="0"/>
                </a:moveTo>
                <a:cubicBezTo>
                  <a:pt x="334720" y="29266"/>
                  <a:pt x="727757" y="-18395"/>
                  <a:pt x="921173" y="0"/>
                </a:cubicBezTo>
                <a:cubicBezTo>
                  <a:pt x="1114589" y="18395"/>
                  <a:pt x="1161264" y="4"/>
                  <a:pt x="1232747" y="0"/>
                </a:cubicBezTo>
                <a:cubicBezTo>
                  <a:pt x="1304230" y="-4"/>
                  <a:pt x="1557041" y="12201"/>
                  <a:pt x="1666240" y="0"/>
                </a:cubicBezTo>
                <a:cubicBezTo>
                  <a:pt x="1775439" y="-12201"/>
                  <a:pt x="2373385" y="-36395"/>
                  <a:pt x="2587413" y="0"/>
                </a:cubicBezTo>
                <a:cubicBezTo>
                  <a:pt x="2801441" y="36395"/>
                  <a:pt x="2865710" y="-4454"/>
                  <a:pt x="3142827" y="0"/>
                </a:cubicBezTo>
                <a:cubicBezTo>
                  <a:pt x="3419944" y="4454"/>
                  <a:pt x="3756163" y="15241"/>
                  <a:pt x="3942080" y="0"/>
                </a:cubicBezTo>
                <a:cubicBezTo>
                  <a:pt x="4127997" y="-15241"/>
                  <a:pt x="4372915" y="-10442"/>
                  <a:pt x="4497493" y="0"/>
                </a:cubicBezTo>
                <a:cubicBezTo>
                  <a:pt x="4622071" y="10442"/>
                  <a:pt x="5098450" y="-21155"/>
                  <a:pt x="5296747" y="0"/>
                </a:cubicBezTo>
                <a:cubicBezTo>
                  <a:pt x="5495044" y="21155"/>
                  <a:pt x="5550375" y="-16060"/>
                  <a:pt x="5730240" y="0"/>
                </a:cubicBezTo>
                <a:cubicBezTo>
                  <a:pt x="5910105" y="16060"/>
                  <a:pt x="5947405" y="1639"/>
                  <a:pt x="6041813" y="0"/>
                </a:cubicBezTo>
                <a:cubicBezTo>
                  <a:pt x="6136221" y="-1639"/>
                  <a:pt x="6615723" y="35742"/>
                  <a:pt x="6841067" y="0"/>
                </a:cubicBezTo>
                <a:cubicBezTo>
                  <a:pt x="7066411" y="-35742"/>
                  <a:pt x="7153978" y="-5664"/>
                  <a:pt x="7274560" y="0"/>
                </a:cubicBezTo>
                <a:cubicBezTo>
                  <a:pt x="7395142" y="5664"/>
                  <a:pt x="7980729" y="33194"/>
                  <a:pt x="8195733" y="0"/>
                </a:cubicBezTo>
                <a:cubicBezTo>
                  <a:pt x="8410737" y="-33194"/>
                  <a:pt x="8566163" y="-21772"/>
                  <a:pt x="8751147" y="0"/>
                </a:cubicBezTo>
                <a:cubicBezTo>
                  <a:pt x="8936131" y="21772"/>
                  <a:pt x="9311524" y="26594"/>
                  <a:pt x="9550400" y="0"/>
                </a:cubicBezTo>
                <a:cubicBezTo>
                  <a:pt x="9789276" y="-26594"/>
                  <a:pt x="9788238" y="-8739"/>
                  <a:pt x="9983893" y="0"/>
                </a:cubicBezTo>
                <a:cubicBezTo>
                  <a:pt x="10179548" y="8739"/>
                  <a:pt x="10417944" y="2515"/>
                  <a:pt x="10783147" y="0"/>
                </a:cubicBezTo>
                <a:cubicBezTo>
                  <a:pt x="11148350" y="-2515"/>
                  <a:pt x="11756225" y="48678"/>
                  <a:pt x="12192000" y="0"/>
                </a:cubicBezTo>
                <a:cubicBezTo>
                  <a:pt x="12178822" y="148655"/>
                  <a:pt x="12159978" y="494131"/>
                  <a:pt x="12192000" y="685800"/>
                </a:cubicBezTo>
                <a:cubicBezTo>
                  <a:pt x="12224022" y="877469"/>
                  <a:pt x="12170102" y="1024907"/>
                  <a:pt x="12192000" y="1234440"/>
                </a:cubicBezTo>
                <a:cubicBezTo>
                  <a:pt x="12213898" y="1443973"/>
                  <a:pt x="12187906" y="1622915"/>
                  <a:pt x="12192000" y="1783080"/>
                </a:cubicBezTo>
                <a:cubicBezTo>
                  <a:pt x="12196094" y="1943245"/>
                  <a:pt x="12162694" y="2238595"/>
                  <a:pt x="12192000" y="2606040"/>
                </a:cubicBezTo>
                <a:cubicBezTo>
                  <a:pt x="12221306" y="2973485"/>
                  <a:pt x="12225777" y="3002342"/>
                  <a:pt x="12192000" y="3360420"/>
                </a:cubicBezTo>
                <a:cubicBezTo>
                  <a:pt x="12158223" y="3718498"/>
                  <a:pt x="12196406" y="3797534"/>
                  <a:pt x="12192000" y="4183380"/>
                </a:cubicBezTo>
                <a:cubicBezTo>
                  <a:pt x="12187594" y="4569226"/>
                  <a:pt x="12208542" y="4551236"/>
                  <a:pt x="12192000" y="4732020"/>
                </a:cubicBezTo>
                <a:cubicBezTo>
                  <a:pt x="12175458" y="4912804"/>
                  <a:pt x="12182740" y="5019761"/>
                  <a:pt x="12192000" y="5212080"/>
                </a:cubicBezTo>
                <a:cubicBezTo>
                  <a:pt x="12201260" y="5404399"/>
                  <a:pt x="12215599" y="5719359"/>
                  <a:pt x="12192000" y="5966460"/>
                </a:cubicBezTo>
                <a:cubicBezTo>
                  <a:pt x="12168401" y="6213561"/>
                  <a:pt x="12170225" y="6491150"/>
                  <a:pt x="12192000" y="6858000"/>
                </a:cubicBezTo>
                <a:cubicBezTo>
                  <a:pt x="12043945" y="6865460"/>
                  <a:pt x="11908877" y="6846045"/>
                  <a:pt x="11636587" y="6858000"/>
                </a:cubicBezTo>
                <a:cubicBezTo>
                  <a:pt x="11364297" y="6869955"/>
                  <a:pt x="10985676" y="6861133"/>
                  <a:pt x="10715413" y="6858000"/>
                </a:cubicBezTo>
                <a:cubicBezTo>
                  <a:pt x="10445150" y="6854867"/>
                  <a:pt x="10091908" y="6883195"/>
                  <a:pt x="9916160" y="6858000"/>
                </a:cubicBezTo>
                <a:cubicBezTo>
                  <a:pt x="9740412" y="6832805"/>
                  <a:pt x="9317882" y="6852029"/>
                  <a:pt x="8994987" y="6858000"/>
                </a:cubicBezTo>
                <a:cubicBezTo>
                  <a:pt x="8672092" y="6863971"/>
                  <a:pt x="8705179" y="6860735"/>
                  <a:pt x="8439573" y="6858000"/>
                </a:cubicBezTo>
                <a:cubicBezTo>
                  <a:pt x="8173967" y="6855265"/>
                  <a:pt x="8070103" y="6831750"/>
                  <a:pt x="7762240" y="6858000"/>
                </a:cubicBezTo>
                <a:cubicBezTo>
                  <a:pt x="7454377" y="6884250"/>
                  <a:pt x="7209056" y="6858395"/>
                  <a:pt x="6962987" y="6858000"/>
                </a:cubicBezTo>
                <a:cubicBezTo>
                  <a:pt x="6716918" y="6857605"/>
                  <a:pt x="6527053" y="6872185"/>
                  <a:pt x="6285653" y="6858000"/>
                </a:cubicBezTo>
                <a:cubicBezTo>
                  <a:pt x="6044253" y="6843815"/>
                  <a:pt x="6115501" y="6844839"/>
                  <a:pt x="5974080" y="6858000"/>
                </a:cubicBezTo>
                <a:cubicBezTo>
                  <a:pt x="5832659" y="6871161"/>
                  <a:pt x="5475640" y="6859773"/>
                  <a:pt x="5296747" y="6858000"/>
                </a:cubicBezTo>
                <a:cubicBezTo>
                  <a:pt x="5117854" y="6856227"/>
                  <a:pt x="4694198" y="6849856"/>
                  <a:pt x="4497493" y="6858000"/>
                </a:cubicBezTo>
                <a:cubicBezTo>
                  <a:pt x="4300788" y="6866144"/>
                  <a:pt x="4030437" y="6857605"/>
                  <a:pt x="3698240" y="6858000"/>
                </a:cubicBezTo>
                <a:cubicBezTo>
                  <a:pt x="3366043" y="6858395"/>
                  <a:pt x="3100492" y="6885696"/>
                  <a:pt x="2777067" y="6858000"/>
                </a:cubicBezTo>
                <a:cubicBezTo>
                  <a:pt x="2453642" y="6830304"/>
                  <a:pt x="2457515" y="6882896"/>
                  <a:pt x="2221653" y="6858000"/>
                </a:cubicBezTo>
                <a:cubicBezTo>
                  <a:pt x="1985791" y="6833104"/>
                  <a:pt x="1963194" y="6844470"/>
                  <a:pt x="1788160" y="6858000"/>
                </a:cubicBezTo>
                <a:cubicBezTo>
                  <a:pt x="1613126" y="6871530"/>
                  <a:pt x="1388415" y="6872802"/>
                  <a:pt x="1110827" y="6858000"/>
                </a:cubicBezTo>
                <a:cubicBezTo>
                  <a:pt x="833239" y="6843198"/>
                  <a:pt x="327920" y="6806802"/>
                  <a:pt x="0" y="6858000"/>
                </a:cubicBezTo>
                <a:cubicBezTo>
                  <a:pt x="30998" y="6590191"/>
                  <a:pt x="-26822" y="6466301"/>
                  <a:pt x="0" y="6103620"/>
                </a:cubicBezTo>
                <a:cubicBezTo>
                  <a:pt x="26822" y="5740939"/>
                  <a:pt x="28704" y="5596462"/>
                  <a:pt x="0" y="5417820"/>
                </a:cubicBezTo>
                <a:cubicBezTo>
                  <a:pt x="-28704" y="5239178"/>
                  <a:pt x="709" y="5042060"/>
                  <a:pt x="0" y="4937760"/>
                </a:cubicBezTo>
                <a:cubicBezTo>
                  <a:pt x="-709" y="4833460"/>
                  <a:pt x="25232" y="4576420"/>
                  <a:pt x="0" y="4251960"/>
                </a:cubicBezTo>
                <a:cubicBezTo>
                  <a:pt x="-25232" y="3927500"/>
                  <a:pt x="-9715" y="3822812"/>
                  <a:pt x="0" y="3429000"/>
                </a:cubicBezTo>
                <a:cubicBezTo>
                  <a:pt x="9715" y="3035188"/>
                  <a:pt x="32167" y="3010217"/>
                  <a:pt x="0" y="2674620"/>
                </a:cubicBezTo>
                <a:cubicBezTo>
                  <a:pt x="-32167" y="2339023"/>
                  <a:pt x="-511" y="2302180"/>
                  <a:pt x="0" y="1988820"/>
                </a:cubicBezTo>
                <a:cubicBezTo>
                  <a:pt x="511" y="1675460"/>
                  <a:pt x="-20323" y="1591342"/>
                  <a:pt x="0" y="1234440"/>
                </a:cubicBezTo>
                <a:cubicBezTo>
                  <a:pt x="20323" y="877538"/>
                  <a:pt x="21422" y="817775"/>
                  <a:pt x="0" y="617220"/>
                </a:cubicBezTo>
                <a:cubicBezTo>
                  <a:pt x="-21422" y="416665"/>
                  <a:pt x="-15450" y="227447"/>
                  <a:pt x="0" y="0"/>
                </a:cubicBezTo>
                <a:close/>
              </a:path>
              <a:path w="12192000" h="6858000" stroke="0" extrusionOk="0">
                <a:moveTo>
                  <a:pt x="0" y="0"/>
                </a:moveTo>
                <a:cubicBezTo>
                  <a:pt x="138398" y="2475"/>
                  <a:pt x="216938" y="-3040"/>
                  <a:pt x="433493" y="0"/>
                </a:cubicBezTo>
                <a:cubicBezTo>
                  <a:pt x="650048" y="3040"/>
                  <a:pt x="892762" y="1742"/>
                  <a:pt x="1232747" y="0"/>
                </a:cubicBezTo>
                <a:cubicBezTo>
                  <a:pt x="1572732" y="-1742"/>
                  <a:pt x="1459611" y="-6458"/>
                  <a:pt x="1544320" y="0"/>
                </a:cubicBezTo>
                <a:cubicBezTo>
                  <a:pt x="1629029" y="6458"/>
                  <a:pt x="1749443" y="13127"/>
                  <a:pt x="1855893" y="0"/>
                </a:cubicBezTo>
                <a:cubicBezTo>
                  <a:pt x="1962343" y="-13127"/>
                  <a:pt x="2172883" y="-7979"/>
                  <a:pt x="2289387" y="0"/>
                </a:cubicBezTo>
                <a:cubicBezTo>
                  <a:pt x="2405891" y="7979"/>
                  <a:pt x="2471590" y="-12156"/>
                  <a:pt x="2600960" y="0"/>
                </a:cubicBezTo>
                <a:cubicBezTo>
                  <a:pt x="2730330" y="12156"/>
                  <a:pt x="2786251" y="-8727"/>
                  <a:pt x="2912533" y="0"/>
                </a:cubicBezTo>
                <a:cubicBezTo>
                  <a:pt x="3038815" y="8727"/>
                  <a:pt x="3440146" y="-1990"/>
                  <a:pt x="3589867" y="0"/>
                </a:cubicBezTo>
                <a:cubicBezTo>
                  <a:pt x="3739588" y="1990"/>
                  <a:pt x="4043155" y="-13772"/>
                  <a:pt x="4267200" y="0"/>
                </a:cubicBezTo>
                <a:cubicBezTo>
                  <a:pt x="4491245" y="13772"/>
                  <a:pt x="4574920" y="-1758"/>
                  <a:pt x="4700693" y="0"/>
                </a:cubicBezTo>
                <a:cubicBezTo>
                  <a:pt x="4826466" y="1758"/>
                  <a:pt x="5409308" y="28959"/>
                  <a:pt x="5621867" y="0"/>
                </a:cubicBezTo>
                <a:cubicBezTo>
                  <a:pt x="5834426" y="-28959"/>
                  <a:pt x="5839957" y="9328"/>
                  <a:pt x="6055360" y="0"/>
                </a:cubicBezTo>
                <a:cubicBezTo>
                  <a:pt x="6270763" y="-9328"/>
                  <a:pt x="6378014" y="-10739"/>
                  <a:pt x="6488853" y="0"/>
                </a:cubicBezTo>
                <a:cubicBezTo>
                  <a:pt x="6599692" y="10739"/>
                  <a:pt x="7054997" y="44429"/>
                  <a:pt x="7410027" y="0"/>
                </a:cubicBezTo>
                <a:cubicBezTo>
                  <a:pt x="7765057" y="-44429"/>
                  <a:pt x="7627362" y="-12137"/>
                  <a:pt x="7843520" y="0"/>
                </a:cubicBezTo>
                <a:cubicBezTo>
                  <a:pt x="8059678" y="12137"/>
                  <a:pt x="8281883" y="33054"/>
                  <a:pt x="8520853" y="0"/>
                </a:cubicBezTo>
                <a:cubicBezTo>
                  <a:pt x="8759823" y="-33054"/>
                  <a:pt x="8801031" y="-12252"/>
                  <a:pt x="8954347" y="0"/>
                </a:cubicBezTo>
                <a:cubicBezTo>
                  <a:pt x="9107663" y="12252"/>
                  <a:pt x="9493406" y="32921"/>
                  <a:pt x="9753600" y="0"/>
                </a:cubicBezTo>
                <a:cubicBezTo>
                  <a:pt x="10013794" y="-32921"/>
                  <a:pt x="10099453" y="3610"/>
                  <a:pt x="10309013" y="0"/>
                </a:cubicBezTo>
                <a:cubicBezTo>
                  <a:pt x="10518573" y="-3610"/>
                  <a:pt x="11008952" y="-226"/>
                  <a:pt x="11230187" y="0"/>
                </a:cubicBezTo>
                <a:cubicBezTo>
                  <a:pt x="11451422" y="226"/>
                  <a:pt x="11960522" y="18297"/>
                  <a:pt x="12192000" y="0"/>
                </a:cubicBezTo>
                <a:cubicBezTo>
                  <a:pt x="12215948" y="267525"/>
                  <a:pt x="12183179" y="429835"/>
                  <a:pt x="12192000" y="617220"/>
                </a:cubicBezTo>
                <a:cubicBezTo>
                  <a:pt x="12200821" y="804605"/>
                  <a:pt x="12184385" y="1076858"/>
                  <a:pt x="12192000" y="1440180"/>
                </a:cubicBezTo>
                <a:cubicBezTo>
                  <a:pt x="12199615" y="1803502"/>
                  <a:pt x="12192122" y="1964968"/>
                  <a:pt x="12192000" y="2125980"/>
                </a:cubicBezTo>
                <a:cubicBezTo>
                  <a:pt x="12191878" y="2286992"/>
                  <a:pt x="12185131" y="2531790"/>
                  <a:pt x="12192000" y="2743200"/>
                </a:cubicBezTo>
                <a:cubicBezTo>
                  <a:pt x="12198869" y="2954610"/>
                  <a:pt x="12197513" y="3127156"/>
                  <a:pt x="12192000" y="3223260"/>
                </a:cubicBezTo>
                <a:cubicBezTo>
                  <a:pt x="12186487" y="3319364"/>
                  <a:pt x="12175288" y="3605808"/>
                  <a:pt x="12192000" y="3771900"/>
                </a:cubicBezTo>
                <a:cubicBezTo>
                  <a:pt x="12208712" y="3937992"/>
                  <a:pt x="12171248" y="4084755"/>
                  <a:pt x="12192000" y="4320540"/>
                </a:cubicBezTo>
                <a:cubicBezTo>
                  <a:pt x="12212752" y="4556325"/>
                  <a:pt x="12192096" y="4600791"/>
                  <a:pt x="12192000" y="4800600"/>
                </a:cubicBezTo>
                <a:cubicBezTo>
                  <a:pt x="12191904" y="5000409"/>
                  <a:pt x="12203824" y="5227755"/>
                  <a:pt x="12192000" y="5349240"/>
                </a:cubicBezTo>
                <a:cubicBezTo>
                  <a:pt x="12180176" y="5470725"/>
                  <a:pt x="12186672" y="5720734"/>
                  <a:pt x="12192000" y="5966460"/>
                </a:cubicBezTo>
                <a:cubicBezTo>
                  <a:pt x="12197328" y="6212186"/>
                  <a:pt x="12201892" y="6615465"/>
                  <a:pt x="12192000" y="6858000"/>
                </a:cubicBezTo>
                <a:cubicBezTo>
                  <a:pt x="11877293" y="6887070"/>
                  <a:pt x="11627034" y="6843269"/>
                  <a:pt x="11392747" y="6858000"/>
                </a:cubicBezTo>
                <a:cubicBezTo>
                  <a:pt x="11158460" y="6872731"/>
                  <a:pt x="11044817" y="6882835"/>
                  <a:pt x="10715413" y="6858000"/>
                </a:cubicBezTo>
                <a:cubicBezTo>
                  <a:pt x="10386009" y="6833165"/>
                  <a:pt x="10482187" y="6841478"/>
                  <a:pt x="10281920" y="6858000"/>
                </a:cubicBezTo>
                <a:cubicBezTo>
                  <a:pt x="10081653" y="6874522"/>
                  <a:pt x="9773585" y="6832389"/>
                  <a:pt x="9360747" y="6858000"/>
                </a:cubicBezTo>
                <a:cubicBezTo>
                  <a:pt x="8947909" y="6883611"/>
                  <a:pt x="8762504" y="6843908"/>
                  <a:pt x="8561493" y="6858000"/>
                </a:cubicBezTo>
                <a:cubicBezTo>
                  <a:pt x="8360482" y="6872092"/>
                  <a:pt x="8073182" y="6836365"/>
                  <a:pt x="7640320" y="6858000"/>
                </a:cubicBezTo>
                <a:cubicBezTo>
                  <a:pt x="7207458" y="6879635"/>
                  <a:pt x="7041416" y="6883443"/>
                  <a:pt x="6841067" y="6858000"/>
                </a:cubicBezTo>
                <a:cubicBezTo>
                  <a:pt x="6640718" y="6832557"/>
                  <a:pt x="6593220" y="6877300"/>
                  <a:pt x="6407573" y="6858000"/>
                </a:cubicBezTo>
                <a:cubicBezTo>
                  <a:pt x="6221926" y="6838700"/>
                  <a:pt x="6230587" y="6843970"/>
                  <a:pt x="6096000" y="6858000"/>
                </a:cubicBezTo>
                <a:cubicBezTo>
                  <a:pt x="5961413" y="6872030"/>
                  <a:pt x="5751305" y="6881400"/>
                  <a:pt x="5540587" y="6858000"/>
                </a:cubicBezTo>
                <a:cubicBezTo>
                  <a:pt x="5329869" y="6834600"/>
                  <a:pt x="4845814" y="6818374"/>
                  <a:pt x="4619413" y="6858000"/>
                </a:cubicBezTo>
                <a:cubicBezTo>
                  <a:pt x="4393012" y="6897626"/>
                  <a:pt x="3906896" y="6819730"/>
                  <a:pt x="3698240" y="6858000"/>
                </a:cubicBezTo>
                <a:cubicBezTo>
                  <a:pt x="3489584" y="6896270"/>
                  <a:pt x="3477973" y="6867226"/>
                  <a:pt x="3264747" y="6858000"/>
                </a:cubicBezTo>
                <a:cubicBezTo>
                  <a:pt x="3051521" y="6848774"/>
                  <a:pt x="2613420" y="6899954"/>
                  <a:pt x="2343573" y="6858000"/>
                </a:cubicBezTo>
                <a:cubicBezTo>
                  <a:pt x="2073726" y="6816046"/>
                  <a:pt x="1765901" y="6844492"/>
                  <a:pt x="1422400" y="6858000"/>
                </a:cubicBezTo>
                <a:cubicBezTo>
                  <a:pt x="1078899" y="6871508"/>
                  <a:pt x="453678" y="6901612"/>
                  <a:pt x="0" y="6858000"/>
                </a:cubicBezTo>
                <a:cubicBezTo>
                  <a:pt x="-36557" y="6591253"/>
                  <a:pt x="-40645" y="6441737"/>
                  <a:pt x="0" y="6035040"/>
                </a:cubicBezTo>
                <a:cubicBezTo>
                  <a:pt x="40645" y="5628343"/>
                  <a:pt x="-2418" y="5491368"/>
                  <a:pt x="0" y="5280660"/>
                </a:cubicBezTo>
                <a:cubicBezTo>
                  <a:pt x="2418" y="5069952"/>
                  <a:pt x="-17231" y="4864738"/>
                  <a:pt x="0" y="4594860"/>
                </a:cubicBezTo>
                <a:cubicBezTo>
                  <a:pt x="17231" y="4324982"/>
                  <a:pt x="-16875" y="4219830"/>
                  <a:pt x="0" y="3909060"/>
                </a:cubicBezTo>
                <a:cubicBezTo>
                  <a:pt x="16875" y="3598290"/>
                  <a:pt x="-36684" y="3412363"/>
                  <a:pt x="0" y="3154680"/>
                </a:cubicBezTo>
                <a:cubicBezTo>
                  <a:pt x="36684" y="2896997"/>
                  <a:pt x="23589" y="2796084"/>
                  <a:pt x="0" y="2674620"/>
                </a:cubicBezTo>
                <a:cubicBezTo>
                  <a:pt x="-23589" y="2553156"/>
                  <a:pt x="27411" y="2364315"/>
                  <a:pt x="0" y="2125980"/>
                </a:cubicBezTo>
                <a:cubicBezTo>
                  <a:pt x="-27411" y="1887645"/>
                  <a:pt x="23585" y="1747388"/>
                  <a:pt x="0" y="1645920"/>
                </a:cubicBezTo>
                <a:cubicBezTo>
                  <a:pt x="-23585" y="1544452"/>
                  <a:pt x="-19767" y="1231738"/>
                  <a:pt x="0" y="822960"/>
                </a:cubicBezTo>
                <a:cubicBezTo>
                  <a:pt x="19767" y="414182"/>
                  <a:pt x="18921" y="200801"/>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5C627DB-AFAC-E17E-9A51-60991EC75BDD}"/>
              </a:ext>
            </a:extLst>
          </p:cNvPr>
          <p:cNvSpPr>
            <a:spLocks noGrp="1"/>
          </p:cNvSpPr>
          <p:nvPr>
            <p:ph type="title"/>
          </p:nvPr>
        </p:nvSpPr>
        <p:spPr>
          <a:xfrm>
            <a:off x="640081" y="329184"/>
            <a:ext cx="6241568" cy="1783080"/>
          </a:xfrm>
        </p:spPr>
        <p:txBody>
          <a:bodyPr anchor="b">
            <a:normAutofit/>
          </a:bodyPr>
          <a:lstStyle/>
          <a:p>
            <a:r>
              <a:rPr lang="en-US" dirty="0">
                <a:solidFill>
                  <a:schemeClr val="bg1"/>
                </a:solidFill>
              </a:rPr>
              <a:t>alebrije step 1</a:t>
            </a:r>
          </a:p>
        </p:txBody>
      </p:sp>
      <p:sp>
        <p:nvSpPr>
          <p:cNvPr id="2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5F420A6-6928-F6F4-2F26-5A4D951C4601}"/>
              </a:ext>
            </a:extLst>
          </p:cNvPr>
          <p:cNvSpPr>
            <a:spLocks noGrp="1"/>
          </p:cNvSpPr>
          <p:nvPr>
            <p:ph idx="1"/>
          </p:nvPr>
        </p:nvSpPr>
        <p:spPr>
          <a:xfrm>
            <a:off x="640081" y="2706624"/>
            <a:ext cx="3598544" cy="4151376"/>
          </a:xfrm>
        </p:spPr>
        <p:txBody>
          <a:bodyPr>
            <a:normAutofit fontScale="92500" lnSpcReduction="10000"/>
          </a:bodyPr>
          <a:lstStyle/>
          <a:p>
            <a:pPr marL="0" indent="0">
              <a:lnSpc>
                <a:spcPct val="100000"/>
              </a:lnSpc>
              <a:buNone/>
            </a:pPr>
            <a:r>
              <a:rPr lang="en-US" b="1" dirty="0">
                <a:solidFill>
                  <a:schemeClr val="bg1"/>
                </a:solidFill>
              </a:rPr>
              <a:t>Using a sheet of aluminum foil, twist and form it into the “skeleton” or general shape of the creature. This makes your armature! </a:t>
            </a:r>
          </a:p>
          <a:p>
            <a:pPr marL="0" indent="0">
              <a:lnSpc>
                <a:spcPct val="100000"/>
              </a:lnSpc>
              <a:buNone/>
            </a:pPr>
            <a:r>
              <a:rPr lang="en-US" b="1" u="sng" dirty="0">
                <a:solidFill>
                  <a:schemeClr val="bg1"/>
                </a:solidFill>
              </a:rPr>
              <a:t>Your armature MUST</a:t>
            </a:r>
          </a:p>
          <a:p>
            <a:pPr>
              <a:lnSpc>
                <a:spcPct val="100000"/>
              </a:lnSpc>
              <a:buFontTx/>
              <a:buChar char="-"/>
            </a:pPr>
            <a:r>
              <a:rPr lang="en-US" b="1" dirty="0">
                <a:solidFill>
                  <a:schemeClr val="bg1"/>
                </a:solidFill>
              </a:rPr>
              <a:t>Be able to stand on its own</a:t>
            </a:r>
          </a:p>
          <a:p>
            <a:pPr>
              <a:lnSpc>
                <a:spcPct val="100000"/>
              </a:lnSpc>
              <a:buFontTx/>
              <a:buChar char="-"/>
            </a:pPr>
            <a:r>
              <a:rPr lang="en-US" b="1" dirty="0">
                <a:solidFill>
                  <a:schemeClr val="bg1"/>
                </a:solidFill>
              </a:rPr>
              <a:t>Form a mixture of 2+ animals</a:t>
            </a:r>
          </a:p>
          <a:p>
            <a:pPr>
              <a:lnSpc>
                <a:spcPct val="100000"/>
              </a:lnSpc>
              <a:buFontTx/>
              <a:buChar char="-"/>
            </a:pPr>
            <a:r>
              <a:rPr lang="en-US" b="1" dirty="0">
                <a:solidFill>
                  <a:schemeClr val="bg1"/>
                </a:solidFill>
              </a:rPr>
              <a:t>All limbs are sturdy!</a:t>
            </a:r>
          </a:p>
          <a:p>
            <a:pPr marL="0" indent="0">
              <a:lnSpc>
                <a:spcPct val="100000"/>
              </a:lnSpc>
              <a:buNone/>
            </a:pPr>
            <a:r>
              <a:rPr lang="en-US" b="1" dirty="0">
                <a:solidFill>
                  <a:schemeClr val="bg1"/>
                </a:solidFill>
              </a:rPr>
              <a:t>Be sure to consider how your sculpture looks from multiple angles!</a:t>
            </a:r>
          </a:p>
        </p:txBody>
      </p:sp>
      <p:pic>
        <p:nvPicPr>
          <p:cNvPr id="1026" name="Picture 2" descr="Tutorial: SUPER EASY Armature for Sculptures - YouTube">
            <a:extLst>
              <a:ext uri="{FF2B5EF4-FFF2-40B4-BE49-F238E27FC236}">
                <a16:creationId xmlns:a16="http://schemas.microsoft.com/office/drawing/2014/main" id="{3D3A0983-972A-691A-1BFC-F4F5854BA2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343525" y="1281426"/>
            <a:ext cx="4495240" cy="25285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6204F8-EC62-9D8D-C52E-C6B82FBBE55D}"/>
              </a:ext>
            </a:extLst>
          </p:cNvPr>
          <p:cNvSpPr/>
          <p:nvPr/>
        </p:nvSpPr>
        <p:spPr>
          <a:xfrm>
            <a:off x="4321302" y="1985772"/>
            <a:ext cx="676275" cy="819912"/>
          </a:xfrm>
          <a:custGeom>
            <a:avLst/>
            <a:gdLst>
              <a:gd name="connsiteX0" fmla="*/ 0 w 676275"/>
              <a:gd name="connsiteY0" fmla="*/ 0 h 819912"/>
              <a:gd name="connsiteX1" fmla="*/ 676275 w 676275"/>
              <a:gd name="connsiteY1" fmla="*/ 0 h 819912"/>
              <a:gd name="connsiteX2" fmla="*/ 676275 w 676275"/>
              <a:gd name="connsiteY2" fmla="*/ 418155 h 819912"/>
              <a:gd name="connsiteX3" fmla="*/ 676275 w 676275"/>
              <a:gd name="connsiteY3" fmla="*/ 819912 h 819912"/>
              <a:gd name="connsiteX4" fmla="*/ 0 w 676275"/>
              <a:gd name="connsiteY4" fmla="*/ 819912 h 819912"/>
              <a:gd name="connsiteX5" fmla="*/ 0 w 676275"/>
              <a:gd name="connsiteY5" fmla="*/ 426354 h 819912"/>
              <a:gd name="connsiteX6" fmla="*/ 0 w 676275"/>
              <a:gd name="connsiteY6" fmla="*/ 0 h 81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5" h="819912" fill="none" extrusionOk="0">
                <a:moveTo>
                  <a:pt x="0" y="0"/>
                </a:moveTo>
                <a:cubicBezTo>
                  <a:pt x="281732" y="-27431"/>
                  <a:pt x="459059" y="27066"/>
                  <a:pt x="676275" y="0"/>
                </a:cubicBezTo>
                <a:cubicBezTo>
                  <a:pt x="658361" y="196024"/>
                  <a:pt x="692715" y="262766"/>
                  <a:pt x="676275" y="418155"/>
                </a:cubicBezTo>
                <a:cubicBezTo>
                  <a:pt x="659835" y="573544"/>
                  <a:pt x="673017" y="691445"/>
                  <a:pt x="676275" y="819912"/>
                </a:cubicBezTo>
                <a:cubicBezTo>
                  <a:pt x="471944" y="824084"/>
                  <a:pt x="172038" y="805414"/>
                  <a:pt x="0" y="819912"/>
                </a:cubicBezTo>
                <a:cubicBezTo>
                  <a:pt x="-10209" y="666719"/>
                  <a:pt x="15978" y="563679"/>
                  <a:pt x="0" y="426354"/>
                </a:cubicBezTo>
                <a:cubicBezTo>
                  <a:pt x="-15978" y="289029"/>
                  <a:pt x="11651" y="190176"/>
                  <a:pt x="0" y="0"/>
                </a:cubicBezTo>
                <a:close/>
              </a:path>
              <a:path w="676275" h="819912" stroke="0" extrusionOk="0">
                <a:moveTo>
                  <a:pt x="0" y="0"/>
                </a:moveTo>
                <a:cubicBezTo>
                  <a:pt x="190009" y="24962"/>
                  <a:pt x="483912" y="-12983"/>
                  <a:pt x="676275" y="0"/>
                </a:cubicBezTo>
                <a:cubicBezTo>
                  <a:pt x="681315" y="152061"/>
                  <a:pt x="688627" y="212934"/>
                  <a:pt x="676275" y="418155"/>
                </a:cubicBezTo>
                <a:cubicBezTo>
                  <a:pt x="663923" y="623376"/>
                  <a:pt x="668508" y="659653"/>
                  <a:pt x="676275" y="819912"/>
                </a:cubicBezTo>
                <a:cubicBezTo>
                  <a:pt x="398265" y="825183"/>
                  <a:pt x="300937" y="801562"/>
                  <a:pt x="0" y="819912"/>
                </a:cubicBezTo>
                <a:cubicBezTo>
                  <a:pt x="-2514" y="685421"/>
                  <a:pt x="-3704" y="582645"/>
                  <a:pt x="0" y="434553"/>
                </a:cubicBezTo>
                <a:cubicBezTo>
                  <a:pt x="3704" y="286461"/>
                  <a:pt x="21130" y="197950"/>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30" name="Picture 6" descr="Just one example of some of the neat things you can sculpt with foil ...">
            <a:extLst>
              <a:ext uri="{FF2B5EF4-FFF2-40B4-BE49-F238E27FC236}">
                <a16:creationId xmlns:a16="http://schemas.microsoft.com/office/drawing/2014/main" id="{0306F718-7C0B-FD59-DA5B-7F9DB8DF7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690" y="3962399"/>
            <a:ext cx="4343400" cy="274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45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EC5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E86C4992-D1B0-2612-5B61-4ADCB3BD9C4C}"/>
              </a:ext>
            </a:extLst>
          </p:cNvPr>
          <p:cNvSpPr/>
          <p:nvPr/>
        </p:nvSpPr>
        <p:spPr>
          <a:xfrm>
            <a:off x="0" y="0"/>
            <a:ext cx="12192000" cy="6858000"/>
          </a:xfrm>
          <a:custGeom>
            <a:avLst/>
            <a:gdLst>
              <a:gd name="connsiteX0" fmla="*/ 0 w 12192000"/>
              <a:gd name="connsiteY0" fmla="*/ 0 h 6858000"/>
              <a:gd name="connsiteX1" fmla="*/ 921173 w 12192000"/>
              <a:gd name="connsiteY1" fmla="*/ 0 h 6858000"/>
              <a:gd name="connsiteX2" fmla="*/ 1232747 w 12192000"/>
              <a:gd name="connsiteY2" fmla="*/ 0 h 6858000"/>
              <a:gd name="connsiteX3" fmla="*/ 1666240 w 12192000"/>
              <a:gd name="connsiteY3" fmla="*/ 0 h 6858000"/>
              <a:gd name="connsiteX4" fmla="*/ 2587413 w 12192000"/>
              <a:gd name="connsiteY4" fmla="*/ 0 h 6858000"/>
              <a:gd name="connsiteX5" fmla="*/ 3142827 w 12192000"/>
              <a:gd name="connsiteY5" fmla="*/ 0 h 6858000"/>
              <a:gd name="connsiteX6" fmla="*/ 3942080 w 12192000"/>
              <a:gd name="connsiteY6" fmla="*/ 0 h 6858000"/>
              <a:gd name="connsiteX7" fmla="*/ 4497493 w 12192000"/>
              <a:gd name="connsiteY7" fmla="*/ 0 h 6858000"/>
              <a:gd name="connsiteX8" fmla="*/ 5296747 w 12192000"/>
              <a:gd name="connsiteY8" fmla="*/ 0 h 6858000"/>
              <a:gd name="connsiteX9" fmla="*/ 5730240 w 12192000"/>
              <a:gd name="connsiteY9" fmla="*/ 0 h 6858000"/>
              <a:gd name="connsiteX10" fmla="*/ 6041813 w 12192000"/>
              <a:gd name="connsiteY10" fmla="*/ 0 h 6858000"/>
              <a:gd name="connsiteX11" fmla="*/ 6841067 w 12192000"/>
              <a:gd name="connsiteY11" fmla="*/ 0 h 6858000"/>
              <a:gd name="connsiteX12" fmla="*/ 7274560 w 12192000"/>
              <a:gd name="connsiteY12" fmla="*/ 0 h 6858000"/>
              <a:gd name="connsiteX13" fmla="*/ 8195733 w 12192000"/>
              <a:gd name="connsiteY13" fmla="*/ 0 h 6858000"/>
              <a:gd name="connsiteX14" fmla="*/ 8751147 w 12192000"/>
              <a:gd name="connsiteY14" fmla="*/ 0 h 6858000"/>
              <a:gd name="connsiteX15" fmla="*/ 9550400 w 12192000"/>
              <a:gd name="connsiteY15" fmla="*/ 0 h 6858000"/>
              <a:gd name="connsiteX16" fmla="*/ 9983893 w 12192000"/>
              <a:gd name="connsiteY16" fmla="*/ 0 h 6858000"/>
              <a:gd name="connsiteX17" fmla="*/ 10783147 w 12192000"/>
              <a:gd name="connsiteY17" fmla="*/ 0 h 6858000"/>
              <a:gd name="connsiteX18" fmla="*/ 12192000 w 12192000"/>
              <a:gd name="connsiteY18" fmla="*/ 0 h 6858000"/>
              <a:gd name="connsiteX19" fmla="*/ 12192000 w 12192000"/>
              <a:gd name="connsiteY19" fmla="*/ 685800 h 6858000"/>
              <a:gd name="connsiteX20" fmla="*/ 12192000 w 12192000"/>
              <a:gd name="connsiteY20" fmla="*/ 1234440 h 6858000"/>
              <a:gd name="connsiteX21" fmla="*/ 12192000 w 12192000"/>
              <a:gd name="connsiteY21" fmla="*/ 1783080 h 6858000"/>
              <a:gd name="connsiteX22" fmla="*/ 12192000 w 12192000"/>
              <a:gd name="connsiteY22" fmla="*/ 2606040 h 6858000"/>
              <a:gd name="connsiteX23" fmla="*/ 12192000 w 12192000"/>
              <a:gd name="connsiteY23" fmla="*/ 3360420 h 6858000"/>
              <a:gd name="connsiteX24" fmla="*/ 12192000 w 12192000"/>
              <a:gd name="connsiteY24" fmla="*/ 4183380 h 6858000"/>
              <a:gd name="connsiteX25" fmla="*/ 12192000 w 12192000"/>
              <a:gd name="connsiteY25" fmla="*/ 4732020 h 6858000"/>
              <a:gd name="connsiteX26" fmla="*/ 12192000 w 12192000"/>
              <a:gd name="connsiteY26" fmla="*/ 5212080 h 6858000"/>
              <a:gd name="connsiteX27" fmla="*/ 12192000 w 12192000"/>
              <a:gd name="connsiteY27" fmla="*/ 5966460 h 6858000"/>
              <a:gd name="connsiteX28" fmla="*/ 12192000 w 12192000"/>
              <a:gd name="connsiteY28" fmla="*/ 6858000 h 6858000"/>
              <a:gd name="connsiteX29" fmla="*/ 11636587 w 12192000"/>
              <a:gd name="connsiteY29" fmla="*/ 6858000 h 6858000"/>
              <a:gd name="connsiteX30" fmla="*/ 10715413 w 12192000"/>
              <a:gd name="connsiteY30" fmla="*/ 6858000 h 6858000"/>
              <a:gd name="connsiteX31" fmla="*/ 9916160 w 12192000"/>
              <a:gd name="connsiteY31" fmla="*/ 6858000 h 6858000"/>
              <a:gd name="connsiteX32" fmla="*/ 8994987 w 12192000"/>
              <a:gd name="connsiteY32" fmla="*/ 6858000 h 6858000"/>
              <a:gd name="connsiteX33" fmla="*/ 8439573 w 12192000"/>
              <a:gd name="connsiteY33" fmla="*/ 6858000 h 6858000"/>
              <a:gd name="connsiteX34" fmla="*/ 7762240 w 12192000"/>
              <a:gd name="connsiteY34" fmla="*/ 6858000 h 6858000"/>
              <a:gd name="connsiteX35" fmla="*/ 6962987 w 12192000"/>
              <a:gd name="connsiteY35" fmla="*/ 6858000 h 6858000"/>
              <a:gd name="connsiteX36" fmla="*/ 6285653 w 12192000"/>
              <a:gd name="connsiteY36" fmla="*/ 6858000 h 6858000"/>
              <a:gd name="connsiteX37" fmla="*/ 5974080 w 12192000"/>
              <a:gd name="connsiteY37" fmla="*/ 6858000 h 6858000"/>
              <a:gd name="connsiteX38" fmla="*/ 5296747 w 12192000"/>
              <a:gd name="connsiteY38" fmla="*/ 6858000 h 6858000"/>
              <a:gd name="connsiteX39" fmla="*/ 4497493 w 12192000"/>
              <a:gd name="connsiteY39" fmla="*/ 6858000 h 6858000"/>
              <a:gd name="connsiteX40" fmla="*/ 3698240 w 12192000"/>
              <a:gd name="connsiteY40" fmla="*/ 6858000 h 6858000"/>
              <a:gd name="connsiteX41" fmla="*/ 2777067 w 12192000"/>
              <a:gd name="connsiteY41" fmla="*/ 6858000 h 6858000"/>
              <a:gd name="connsiteX42" fmla="*/ 2221653 w 12192000"/>
              <a:gd name="connsiteY42" fmla="*/ 6858000 h 6858000"/>
              <a:gd name="connsiteX43" fmla="*/ 1788160 w 12192000"/>
              <a:gd name="connsiteY43" fmla="*/ 6858000 h 6858000"/>
              <a:gd name="connsiteX44" fmla="*/ 1110827 w 12192000"/>
              <a:gd name="connsiteY44" fmla="*/ 6858000 h 6858000"/>
              <a:gd name="connsiteX45" fmla="*/ 0 w 12192000"/>
              <a:gd name="connsiteY45" fmla="*/ 6858000 h 6858000"/>
              <a:gd name="connsiteX46" fmla="*/ 0 w 12192000"/>
              <a:gd name="connsiteY46" fmla="*/ 6103620 h 6858000"/>
              <a:gd name="connsiteX47" fmla="*/ 0 w 12192000"/>
              <a:gd name="connsiteY47" fmla="*/ 5417820 h 6858000"/>
              <a:gd name="connsiteX48" fmla="*/ 0 w 12192000"/>
              <a:gd name="connsiteY48" fmla="*/ 4937760 h 6858000"/>
              <a:gd name="connsiteX49" fmla="*/ 0 w 12192000"/>
              <a:gd name="connsiteY49" fmla="*/ 4251960 h 6858000"/>
              <a:gd name="connsiteX50" fmla="*/ 0 w 12192000"/>
              <a:gd name="connsiteY50" fmla="*/ 3429000 h 6858000"/>
              <a:gd name="connsiteX51" fmla="*/ 0 w 12192000"/>
              <a:gd name="connsiteY51" fmla="*/ 2674620 h 6858000"/>
              <a:gd name="connsiteX52" fmla="*/ 0 w 12192000"/>
              <a:gd name="connsiteY52" fmla="*/ 1988820 h 6858000"/>
              <a:gd name="connsiteX53" fmla="*/ 0 w 12192000"/>
              <a:gd name="connsiteY53" fmla="*/ 1234440 h 6858000"/>
              <a:gd name="connsiteX54" fmla="*/ 0 w 12192000"/>
              <a:gd name="connsiteY54" fmla="*/ 617220 h 6858000"/>
              <a:gd name="connsiteX55" fmla="*/ 0 w 12192000"/>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fill="none" extrusionOk="0">
                <a:moveTo>
                  <a:pt x="0" y="0"/>
                </a:moveTo>
                <a:cubicBezTo>
                  <a:pt x="334720" y="29266"/>
                  <a:pt x="727757" y="-18395"/>
                  <a:pt x="921173" y="0"/>
                </a:cubicBezTo>
                <a:cubicBezTo>
                  <a:pt x="1114589" y="18395"/>
                  <a:pt x="1161264" y="4"/>
                  <a:pt x="1232747" y="0"/>
                </a:cubicBezTo>
                <a:cubicBezTo>
                  <a:pt x="1304230" y="-4"/>
                  <a:pt x="1557041" y="12201"/>
                  <a:pt x="1666240" y="0"/>
                </a:cubicBezTo>
                <a:cubicBezTo>
                  <a:pt x="1775439" y="-12201"/>
                  <a:pt x="2373385" y="-36395"/>
                  <a:pt x="2587413" y="0"/>
                </a:cubicBezTo>
                <a:cubicBezTo>
                  <a:pt x="2801441" y="36395"/>
                  <a:pt x="2865710" y="-4454"/>
                  <a:pt x="3142827" y="0"/>
                </a:cubicBezTo>
                <a:cubicBezTo>
                  <a:pt x="3419944" y="4454"/>
                  <a:pt x="3756163" y="15241"/>
                  <a:pt x="3942080" y="0"/>
                </a:cubicBezTo>
                <a:cubicBezTo>
                  <a:pt x="4127997" y="-15241"/>
                  <a:pt x="4372915" y="-10442"/>
                  <a:pt x="4497493" y="0"/>
                </a:cubicBezTo>
                <a:cubicBezTo>
                  <a:pt x="4622071" y="10442"/>
                  <a:pt x="5098450" y="-21155"/>
                  <a:pt x="5296747" y="0"/>
                </a:cubicBezTo>
                <a:cubicBezTo>
                  <a:pt x="5495044" y="21155"/>
                  <a:pt x="5550375" y="-16060"/>
                  <a:pt x="5730240" y="0"/>
                </a:cubicBezTo>
                <a:cubicBezTo>
                  <a:pt x="5910105" y="16060"/>
                  <a:pt x="5947405" y="1639"/>
                  <a:pt x="6041813" y="0"/>
                </a:cubicBezTo>
                <a:cubicBezTo>
                  <a:pt x="6136221" y="-1639"/>
                  <a:pt x="6615723" y="35742"/>
                  <a:pt x="6841067" y="0"/>
                </a:cubicBezTo>
                <a:cubicBezTo>
                  <a:pt x="7066411" y="-35742"/>
                  <a:pt x="7153978" y="-5664"/>
                  <a:pt x="7274560" y="0"/>
                </a:cubicBezTo>
                <a:cubicBezTo>
                  <a:pt x="7395142" y="5664"/>
                  <a:pt x="7980729" y="33194"/>
                  <a:pt x="8195733" y="0"/>
                </a:cubicBezTo>
                <a:cubicBezTo>
                  <a:pt x="8410737" y="-33194"/>
                  <a:pt x="8566163" y="-21772"/>
                  <a:pt x="8751147" y="0"/>
                </a:cubicBezTo>
                <a:cubicBezTo>
                  <a:pt x="8936131" y="21772"/>
                  <a:pt x="9311524" y="26594"/>
                  <a:pt x="9550400" y="0"/>
                </a:cubicBezTo>
                <a:cubicBezTo>
                  <a:pt x="9789276" y="-26594"/>
                  <a:pt x="9788238" y="-8739"/>
                  <a:pt x="9983893" y="0"/>
                </a:cubicBezTo>
                <a:cubicBezTo>
                  <a:pt x="10179548" y="8739"/>
                  <a:pt x="10417944" y="2515"/>
                  <a:pt x="10783147" y="0"/>
                </a:cubicBezTo>
                <a:cubicBezTo>
                  <a:pt x="11148350" y="-2515"/>
                  <a:pt x="11756225" y="48678"/>
                  <a:pt x="12192000" y="0"/>
                </a:cubicBezTo>
                <a:cubicBezTo>
                  <a:pt x="12178822" y="148655"/>
                  <a:pt x="12159978" y="494131"/>
                  <a:pt x="12192000" y="685800"/>
                </a:cubicBezTo>
                <a:cubicBezTo>
                  <a:pt x="12224022" y="877469"/>
                  <a:pt x="12170102" y="1024907"/>
                  <a:pt x="12192000" y="1234440"/>
                </a:cubicBezTo>
                <a:cubicBezTo>
                  <a:pt x="12213898" y="1443973"/>
                  <a:pt x="12187906" y="1622915"/>
                  <a:pt x="12192000" y="1783080"/>
                </a:cubicBezTo>
                <a:cubicBezTo>
                  <a:pt x="12196094" y="1943245"/>
                  <a:pt x="12162694" y="2238595"/>
                  <a:pt x="12192000" y="2606040"/>
                </a:cubicBezTo>
                <a:cubicBezTo>
                  <a:pt x="12221306" y="2973485"/>
                  <a:pt x="12225777" y="3002342"/>
                  <a:pt x="12192000" y="3360420"/>
                </a:cubicBezTo>
                <a:cubicBezTo>
                  <a:pt x="12158223" y="3718498"/>
                  <a:pt x="12196406" y="3797534"/>
                  <a:pt x="12192000" y="4183380"/>
                </a:cubicBezTo>
                <a:cubicBezTo>
                  <a:pt x="12187594" y="4569226"/>
                  <a:pt x="12208542" y="4551236"/>
                  <a:pt x="12192000" y="4732020"/>
                </a:cubicBezTo>
                <a:cubicBezTo>
                  <a:pt x="12175458" y="4912804"/>
                  <a:pt x="12182740" y="5019761"/>
                  <a:pt x="12192000" y="5212080"/>
                </a:cubicBezTo>
                <a:cubicBezTo>
                  <a:pt x="12201260" y="5404399"/>
                  <a:pt x="12215599" y="5719359"/>
                  <a:pt x="12192000" y="5966460"/>
                </a:cubicBezTo>
                <a:cubicBezTo>
                  <a:pt x="12168401" y="6213561"/>
                  <a:pt x="12170225" y="6491150"/>
                  <a:pt x="12192000" y="6858000"/>
                </a:cubicBezTo>
                <a:cubicBezTo>
                  <a:pt x="12043945" y="6865460"/>
                  <a:pt x="11908877" y="6846045"/>
                  <a:pt x="11636587" y="6858000"/>
                </a:cubicBezTo>
                <a:cubicBezTo>
                  <a:pt x="11364297" y="6869955"/>
                  <a:pt x="10985676" y="6861133"/>
                  <a:pt x="10715413" y="6858000"/>
                </a:cubicBezTo>
                <a:cubicBezTo>
                  <a:pt x="10445150" y="6854867"/>
                  <a:pt x="10091908" y="6883195"/>
                  <a:pt x="9916160" y="6858000"/>
                </a:cubicBezTo>
                <a:cubicBezTo>
                  <a:pt x="9740412" y="6832805"/>
                  <a:pt x="9317882" y="6852029"/>
                  <a:pt x="8994987" y="6858000"/>
                </a:cubicBezTo>
                <a:cubicBezTo>
                  <a:pt x="8672092" y="6863971"/>
                  <a:pt x="8705179" y="6860735"/>
                  <a:pt x="8439573" y="6858000"/>
                </a:cubicBezTo>
                <a:cubicBezTo>
                  <a:pt x="8173967" y="6855265"/>
                  <a:pt x="8070103" y="6831750"/>
                  <a:pt x="7762240" y="6858000"/>
                </a:cubicBezTo>
                <a:cubicBezTo>
                  <a:pt x="7454377" y="6884250"/>
                  <a:pt x="7209056" y="6858395"/>
                  <a:pt x="6962987" y="6858000"/>
                </a:cubicBezTo>
                <a:cubicBezTo>
                  <a:pt x="6716918" y="6857605"/>
                  <a:pt x="6527053" y="6872185"/>
                  <a:pt x="6285653" y="6858000"/>
                </a:cubicBezTo>
                <a:cubicBezTo>
                  <a:pt x="6044253" y="6843815"/>
                  <a:pt x="6115501" y="6844839"/>
                  <a:pt x="5974080" y="6858000"/>
                </a:cubicBezTo>
                <a:cubicBezTo>
                  <a:pt x="5832659" y="6871161"/>
                  <a:pt x="5475640" y="6859773"/>
                  <a:pt x="5296747" y="6858000"/>
                </a:cubicBezTo>
                <a:cubicBezTo>
                  <a:pt x="5117854" y="6856227"/>
                  <a:pt x="4694198" y="6849856"/>
                  <a:pt x="4497493" y="6858000"/>
                </a:cubicBezTo>
                <a:cubicBezTo>
                  <a:pt x="4300788" y="6866144"/>
                  <a:pt x="4030437" y="6857605"/>
                  <a:pt x="3698240" y="6858000"/>
                </a:cubicBezTo>
                <a:cubicBezTo>
                  <a:pt x="3366043" y="6858395"/>
                  <a:pt x="3100492" y="6885696"/>
                  <a:pt x="2777067" y="6858000"/>
                </a:cubicBezTo>
                <a:cubicBezTo>
                  <a:pt x="2453642" y="6830304"/>
                  <a:pt x="2457515" y="6882896"/>
                  <a:pt x="2221653" y="6858000"/>
                </a:cubicBezTo>
                <a:cubicBezTo>
                  <a:pt x="1985791" y="6833104"/>
                  <a:pt x="1963194" y="6844470"/>
                  <a:pt x="1788160" y="6858000"/>
                </a:cubicBezTo>
                <a:cubicBezTo>
                  <a:pt x="1613126" y="6871530"/>
                  <a:pt x="1388415" y="6872802"/>
                  <a:pt x="1110827" y="6858000"/>
                </a:cubicBezTo>
                <a:cubicBezTo>
                  <a:pt x="833239" y="6843198"/>
                  <a:pt x="327920" y="6806802"/>
                  <a:pt x="0" y="6858000"/>
                </a:cubicBezTo>
                <a:cubicBezTo>
                  <a:pt x="30998" y="6590191"/>
                  <a:pt x="-26822" y="6466301"/>
                  <a:pt x="0" y="6103620"/>
                </a:cubicBezTo>
                <a:cubicBezTo>
                  <a:pt x="26822" y="5740939"/>
                  <a:pt x="28704" y="5596462"/>
                  <a:pt x="0" y="5417820"/>
                </a:cubicBezTo>
                <a:cubicBezTo>
                  <a:pt x="-28704" y="5239178"/>
                  <a:pt x="709" y="5042060"/>
                  <a:pt x="0" y="4937760"/>
                </a:cubicBezTo>
                <a:cubicBezTo>
                  <a:pt x="-709" y="4833460"/>
                  <a:pt x="25232" y="4576420"/>
                  <a:pt x="0" y="4251960"/>
                </a:cubicBezTo>
                <a:cubicBezTo>
                  <a:pt x="-25232" y="3927500"/>
                  <a:pt x="-9715" y="3822812"/>
                  <a:pt x="0" y="3429000"/>
                </a:cubicBezTo>
                <a:cubicBezTo>
                  <a:pt x="9715" y="3035188"/>
                  <a:pt x="32167" y="3010217"/>
                  <a:pt x="0" y="2674620"/>
                </a:cubicBezTo>
                <a:cubicBezTo>
                  <a:pt x="-32167" y="2339023"/>
                  <a:pt x="-511" y="2302180"/>
                  <a:pt x="0" y="1988820"/>
                </a:cubicBezTo>
                <a:cubicBezTo>
                  <a:pt x="511" y="1675460"/>
                  <a:pt x="-20323" y="1591342"/>
                  <a:pt x="0" y="1234440"/>
                </a:cubicBezTo>
                <a:cubicBezTo>
                  <a:pt x="20323" y="877538"/>
                  <a:pt x="21422" y="817775"/>
                  <a:pt x="0" y="617220"/>
                </a:cubicBezTo>
                <a:cubicBezTo>
                  <a:pt x="-21422" y="416665"/>
                  <a:pt x="-15450" y="227447"/>
                  <a:pt x="0" y="0"/>
                </a:cubicBezTo>
                <a:close/>
              </a:path>
              <a:path w="12192000" h="6858000" stroke="0" extrusionOk="0">
                <a:moveTo>
                  <a:pt x="0" y="0"/>
                </a:moveTo>
                <a:cubicBezTo>
                  <a:pt x="138398" y="2475"/>
                  <a:pt x="216938" y="-3040"/>
                  <a:pt x="433493" y="0"/>
                </a:cubicBezTo>
                <a:cubicBezTo>
                  <a:pt x="650048" y="3040"/>
                  <a:pt x="892762" y="1742"/>
                  <a:pt x="1232747" y="0"/>
                </a:cubicBezTo>
                <a:cubicBezTo>
                  <a:pt x="1572732" y="-1742"/>
                  <a:pt x="1459611" y="-6458"/>
                  <a:pt x="1544320" y="0"/>
                </a:cubicBezTo>
                <a:cubicBezTo>
                  <a:pt x="1629029" y="6458"/>
                  <a:pt x="1749443" y="13127"/>
                  <a:pt x="1855893" y="0"/>
                </a:cubicBezTo>
                <a:cubicBezTo>
                  <a:pt x="1962343" y="-13127"/>
                  <a:pt x="2172883" y="-7979"/>
                  <a:pt x="2289387" y="0"/>
                </a:cubicBezTo>
                <a:cubicBezTo>
                  <a:pt x="2405891" y="7979"/>
                  <a:pt x="2471590" y="-12156"/>
                  <a:pt x="2600960" y="0"/>
                </a:cubicBezTo>
                <a:cubicBezTo>
                  <a:pt x="2730330" y="12156"/>
                  <a:pt x="2786251" y="-8727"/>
                  <a:pt x="2912533" y="0"/>
                </a:cubicBezTo>
                <a:cubicBezTo>
                  <a:pt x="3038815" y="8727"/>
                  <a:pt x="3440146" y="-1990"/>
                  <a:pt x="3589867" y="0"/>
                </a:cubicBezTo>
                <a:cubicBezTo>
                  <a:pt x="3739588" y="1990"/>
                  <a:pt x="4043155" y="-13772"/>
                  <a:pt x="4267200" y="0"/>
                </a:cubicBezTo>
                <a:cubicBezTo>
                  <a:pt x="4491245" y="13772"/>
                  <a:pt x="4574920" y="-1758"/>
                  <a:pt x="4700693" y="0"/>
                </a:cubicBezTo>
                <a:cubicBezTo>
                  <a:pt x="4826466" y="1758"/>
                  <a:pt x="5409308" y="28959"/>
                  <a:pt x="5621867" y="0"/>
                </a:cubicBezTo>
                <a:cubicBezTo>
                  <a:pt x="5834426" y="-28959"/>
                  <a:pt x="5839957" y="9328"/>
                  <a:pt x="6055360" y="0"/>
                </a:cubicBezTo>
                <a:cubicBezTo>
                  <a:pt x="6270763" y="-9328"/>
                  <a:pt x="6378014" y="-10739"/>
                  <a:pt x="6488853" y="0"/>
                </a:cubicBezTo>
                <a:cubicBezTo>
                  <a:pt x="6599692" y="10739"/>
                  <a:pt x="7054997" y="44429"/>
                  <a:pt x="7410027" y="0"/>
                </a:cubicBezTo>
                <a:cubicBezTo>
                  <a:pt x="7765057" y="-44429"/>
                  <a:pt x="7627362" y="-12137"/>
                  <a:pt x="7843520" y="0"/>
                </a:cubicBezTo>
                <a:cubicBezTo>
                  <a:pt x="8059678" y="12137"/>
                  <a:pt x="8281883" y="33054"/>
                  <a:pt x="8520853" y="0"/>
                </a:cubicBezTo>
                <a:cubicBezTo>
                  <a:pt x="8759823" y="-33054"/>
                  <a:pt x="8801031" y="-12252"/>
                  <a:pt x="8954347" y="0"/>
                </a:cubicBezTo>
                <a:cubicBezTo>
                  <a:pt x="9107663" y="12252"/>
                  <a:pt x="9493406" y="32921"/>
                  <a:pt x="9753600" y="0"/>
                </a:cubicBezTo>
                <a:cubicBezTo>
                  <a:pt x="10013794" y="-32921"/>
                  <a:pt x="10099453" y="3610"/>
                  <a:pt x="10309013" y="0"/>
                </a:cubicBezTo>
                <a:cubicBezTo>
                  <a:pt x="10518573" y="-3610"/>
                  <a:pt x="11008952" y="-226"/>
                  <a:pt x="11230187" y="0"/>
                </a:cubicBezTo>
                <a:cubicBezTo>
                  <a:pt x="11451422" y="226"/>
                  <a:pt x="11960522" y="18297"/>
                  <a:pt x="12192000" y="0"/>
                </a:cubicBezTo>
                <a:cubicBezTo>
                  <a:pt x="12215948" y="267525"/>
                  <a:pt x="12183179" y="429835"/>
                  <a:pt x="12192000" y="617220"/>
                </a:cubicBezTo>
                <a:cubicBezTo>
                  <a:pt x="12200821" y="804605"/>
                  <a:pt x="12184385" y="1076858"/>
                  <a:pt x="12192000" y="1440180"/>
                </a:cubicBezTo>
                <a:cubicBezTo>
                  <a:pt x="12199615" y="1803502"/>
                  <a:pt x="12192122" y="1964968"/>
                  <a:pt x="12192000" y="2125980"/>
                </a:cubicBezTo>
                <a:cubicBezTo>
                  <a:pt x="12191878" y="2286992"/>
                  <a:pt x="12185131" y="2531790"/>
                  <a:pt x="12192000" y="2743200"/>
                </a:cubicBezTo>
                <a:cubicBezTo>
                  <a:pt x="12198869" y="2954610"/>
                  <a:pt x="12197513" y="3127156"/>
                  <a:pt x="12192000" y="3223260"/>
                </a:cubicBezTo>
                <a:cubicBezTo>
                  <a:pt x="12186487" y="3319364"/>
                  <a:pt x="12175288" y="3605808"/>
                  <a:pt x="12192000" y="3771900"/>
                </a:cubicBezTo>
                <a:cubicBezTo>
                  <a:pt x="12208712" y="3937992"/>
                  <a:pt x="12171248" y="4084755"/>
                  <a:pt x="12192000" y="4320540"/>
                </a:cubicBezTo>
                <a:cubicBezTo>
                  <a:pt x="12212752" y="4556325"/>
                  <a:pt x="12192096" y="4600791"/>
                  <a:pt x="12192000" y="4800600"/>
                </a:cubicBezTo>
                <a:cubicBezTo>
                  <a:pt x="12191904" y="5000409"/>
                  <a:pt x="12203824" y="5227755"/>
                  <a:pt x="12192000" y="5349240"/>
                </a:cubicBezTo>
                <a:cubicBezTo>
                  <a:pt x="12180176" y="5470725"/>
                  <a:pt x="12186672" y="5720734"/>
                  <a:pt x="12192000" y="5966460"/>
                </a:cubicBezTo>
                <a:cubicBezTo>
                  <a:pt x="12197328" y="6212186"/>
                  <a:pt x="12201892" y="6615465"/>
                  <a:pt x="12192000" y="6858000"/>
                </a:cubicBezTo>
                <a:cubicBezTo>
                  <a:pt x="11877293" y="6887070"/>
                  <a:pt x="11627034" y="6843269"/>
                  <a:pt x="11392747" y="6858000"/>
                </a:cubicBezTo>
                <a:cubicBezTo>
                  <a:pt x="11158460" y="6872731"/>
                  <a:pt x="11044817" y="6882835"/>
                  <a:pt x="10715413" y="6858000"/>
                </a:cubicBezTo>
                <a:cubicBezTo>
                  <a:pt x="10386009" y="6833165"/>
                  <a:pt x="10482187" y="6841478"/>
                  <a:pt x="10281920" y="6858000"/>
                </a:cubicBezTo>
                <a:cubicBezTo>
                  <a:pt x="10081653" y="6874522"/>
                  <a:pt x="9773585" y="6832389"/>
                  <a:pt x="9360747" y="6858000"/>
                </a:cubicBezTo>
                <a:cubicBezTo>
                  <a:pt x="8947909" y="6883611"/>
                  <a:pt x="8762504" y="6843908"/>
                  <a:pt x="8561493" y="6858000"/>
                </a:cubicBezTo>
                <a:cubicBezTo>
                  <a:pt x="8360482" y="6872092"/>
                  <a:pt x="8073182" y="6836365"/>
                  <a:pt x="7640320" y="6858000"/>
                </a:cubicBezTo>
                <a:cubicBezTo>
                  <a:pt x="7207458" y="6879635"/>
                  <a:pt x="7041416" y="6883443"/>
                  <a:pt x="6841067" y="6858000"/>
                </a:cubicBezTo>
                <a:cubicBezTo>
                  <a:pt x="6640718" y="6832557"/>
                  <a:pt x="6593220" y="6877300"/>
                  <a:pt x="6407573" y="6858000"/>
                </a:cubicBezTo>
                <a:cubicBezTo>
                  <a:pt x="6221926" y="6838700"/>
                  <a:pt x="6230587" y="6843970"/>
                  <a:pt x="6096000" y="6858000"/>
                </a:cubicBezTo>
                <a:cubicBezTo>
                  <a:pt x="5961413" y="6872030"/>
                  <a:pt x="5751305" y="6881400"/>
                  <a:pt x="5540587" y="6858000"/>
                </a:cubicBezTo>
                <a:cubicBezTo>
                  <a:pt x="5329869" y="6834600"/>
                  <a:pt x="4845814" y="6818374"/>
                  <a:pt x="4619413" y="6858000"/>
                </a:cubicBezTo>
                <a:cubicBezTo>
                  <a:pt x="4393012" y="6897626"/>
                  <a:pt x="3906896" y="6819730"/>
                  <a:pt x="3698240" y="6858000"/>
                </a:cubicBezTo>
                <a:cubicBezTo>
                  <a:pt x="3489584" y="6896270"/>
                  <a:pt x="3477973" y="6867226"/>
                  <a:pt x="3264747" y="6858000"/>
                </a:cubicBezTo>
                <a:cubicBezTo>
                  <a:pt x="3051521" y="6848774"/>
                  <a:pt x="2613420" y="6899954"/>
                  <a:pt x="2343573" y="6858000"/>
                </a:cubicBezTo>
                <a:cubicBezTo>
                  <a:pt x="2073726" y="6816046"/>
                  <a:pt x="1765901" y="6844492"/>
                  <a:pt x="1422400" y="6858000"/>
                </a:cubicBezTo>
                <a:cubicBezTo>
                  <a:pt x="1078899" y="6871508"/>
                  <a:pt x="453678" y="6901612"/>
                  <a:pt x="0" y="6858000"/>
                </a:cubicBezTo>
                <a:cubicBezTo>
                  <a:pt x="-36557" y="6591253"/>
                  <a:pt x="-40645" y="6441737"/>
                  <a:pt x="0" y="6035040"/>
                </a:cubicBezTo>
                <a:cubicBezTo>
                  <a:pt x="40645" y="5628343"/>
                  <a:pt x="-2418" y="5491368"/>
                  <a:pt x="0" y="5280660"/>
                </a:cubicBezTo>
                <a:cubicBezTo>
                  <a:pt x="2418" y="5069952"/>
                  <a:pt x="-17231" y="4864738"/>
                  <a:pt x="0" y="4594860"/>
                </a:cubicBezTo>
                <a:cubicBezTo>
                  <a:pt x="17231" y="4324982"/>
                  <a:pt x="-16875" y="4219830"/>
                  <a:pt x="0" y="3909060"/>
                </a:cubicBezTo>
                <a:cubicBezTo>
                  <a:pt x="16875" y="3598290"/>
                  <a:pt x="-36684" y="3412363"/>
                  <a:pt x="0" y="3154680"/>
                </a:cubicBezTo>
                <a:cubicBezTo>
                  <a:pt x="36684" y="2896997"/>
                  <a:pt x="23589" y="2796084"/>
                  <a:pt x="0" y="2674620"/>
                </a:cubicBezTo>
                <a:cubicBezTo>
                  <a:pt x="-23589" y="2553156"/>
                  <a:pt x="27411" y="2364315"/>
                  <a:pt x="0" y="2125980"/>
                </a:cubicBezTo>
                <a:cubicBezTo>
                  <a:pt x="-27411" y="1887645"/>
                  <a:pt x="23585" y="1747388"/>
                  <a:pt x="0" y="1645920"/>
                </a:cubicBezTo>
                <a:cubicBezTo>
                  <a:pt x="-23585" y="1544452"/>
                  <a:pt x="-19767" y="1231738"/>
                  <a:pt x="0" y="822960"/>
                </a:cubicBezTo>
                <a:cubicBezTo>
                  <a:pt x="19767" y="414182"/>
                  <a:pt x="18921" y="200801"/>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5C627DB-AFAC-E17E-9A51-60991EC75BDD}"/>
              </a:ext>
            </a:extLst>
          </p:cNvPr>
          <p:cNvSpPr>
            <a:spLocks noGrp="1"/>
          </p:cNvSpPr>
          <p:nvPr>
            <p:ph type="title"/>
          </p:nvPr>
        </p:nvSpPr>
        <p:spPr>
          <a:xfrm>
            <a:off x="640081" y="329184"/>
            <a:ext cx="6241568" cy="1783080"/>
          </a:xfrm>
        </p:spPr>
        <p:txBody>
          <a:bodyPr anchor="b">
            <a:normAutofit/>
          </a:bodyPr>
          <a:lstStyle/>
          <a:p>
            <a:r>
              <a:rPr lang="en-US" dirty="0">
                <a:solidFill>
                  <a:schemeClr val="bg1"/>
                </a:solidFill>
              </a:rPr>
              <a:t>alebrije Step 2</a:t>
            </a:r>
          </a:p>
        </p:txBody>
      </p:sp>
      <p:sp>
        <p:nvSpPr>
          <p:cNvPr id="2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5F420A6-6928-F6F4-2F26-5A4D951C4601}"/>
              </a:ext>
            </a:extLst>
          </p:cNvPr>
          <p:cNvSpPr>
            <a:spLocks noGrp="1"/>
          </p:cNvSpPr>
          <p:nvPr>
            <p:ph idx="1"/>
          </p:nvPr>
        </p:nvSpPr>
        <p:spPr>
          <a:xfrm>
            <a:off x="640081" y="2706624"/>
            <a:ext cx="3598544" cy="4151376"/>
          </a:xfrm>
        </p:spPr>
        <p:txBody>
          <a:bodyPr>
            <a:normAutofit fontScale="92500"/>
          </a:bodyPr>
          <a:lstStyle/>
          <a:p>
            <a:pPr marL="0" indent="0">
              <a:lnSpc>
                <a:spcPct val="100000"/>
              </a:lnSpc>
              <a:buNone/>
            </a:pPr>
            <a:r>
              <a:rPr lang="en-US" b="1" dirty="0">
                <a:solidFill>
                  <a:schemeClr val="bg1"/>
                </a:solidFill>
              </a:rPr>
              <a:t>Taking THIN strips of paper, dip them in the paper mâché paste and wrap around your armature. For more detailed areas that are harder to get to, use paper towel strips!</a:t>
            </a:r>
          </a:p>
          <a:p>
            <a:pPr marL="0" indent="0">
              <a:lnSpc>
                <a:spcPct val="100000"/>
              </a:lnSpc>
              <a:buNone/>
            </a:pPr>
            <a:r>
              <a:rPr lang="en-US" b="1" dirty="0">
                <a:solidFill>
                  <a:schemeClr val="bg1"/>
                </a:solidFill>
              </a:rPr>
              <a:t>When dry, you can use paper towels, cardboard, or paper to add additional details like spines, ears, talons, etc. </a:t>
            </a:r>
          </a:p>
          <a:p>
            <a:pPr marL="0" indent="0">
              <a:lnSpc>
                <a:spcPct val="100000"/>
              </a:lnSpc>
              <a:buNone/>
            </a:pPr>
            <a:r>
              <a:rPr lang="en-US" b="1" dirty="0">
                <a:solidFill>
                  <a:schemeClr val="bg1"/>
                </a:solidFill>
              </a:rPr>
              <a:t>You will need 2 to 3 coats! Allow to dry between each</a:t>
            </a:r>
          </a:p>
        </p:txBody>
      </p:sp>
      <p:sp>
        <p:nvSpPr>
          <p:cNvPr id="2" name="Rectangle 1">
            <a:extLst>
              <a:ext uri="{FF2B5EF4-FFF2-40B4-BE49-F238E27FC236}">
                <a16:creationId xmlns:a16="http://schemas.microsoft.com/office/drawing/2014/main" id="{D86204F8-EC62-9D8D-C52E-C6B82FBBE55D}"/>
              </a:ext>
            </a:extLst>
          </p:cNvPr>
          <p:cNvSpPr/>
          <p:nvPr/>
        </p:nvSpPr>
        <p:spPr>
          <a:xfrm>
            <a:off x="4321302" y="1985772"/>
            <a:ext cx="676275" cy="819912"/>
          </a:xfrm>
          <a:custGeom>
            <a:avLst/>
            <a:gdLst>
              <a:gd name="connsiteX0" fmla="*/ 0 w 676275"/>
              <a:gd name="connsiteY0" fmla="*/ 0 h 819912"/>
              <a:gd name="connsiteX1" fmla="*/ 676275 w 676275"/>
              <a:gd name="connsiteY1" fmla="*/ 0 h 819912"/>
              <a:gd name="connsiteX2" fmla="*/ 676275 w 676275"/>
              <a:gd name="connsiteY2" fmla="*/ 418155 h 819912"/>
              <a:gd name="connsiteX3" fmla="*/ 676275 w 676275"/>
              <a:gd name="connsiteY3" fmla="*/ 819912 h 819912"/>
              <a:gd name="connsiteX4" fmla="*/ 0 w 676275"/>
              <a:gd name="connsiteY4" fmla="*/ 819912 h 819912"/>
              <a:gd name="connsiteX5" fmla="*/ 0 w 676275"/>
              <a:gd name="connsiteY5" fmla="*/ 426354 h 819912"/>
              <a:gd name="connsiteX6" fmla="*/ 0 w 676275"/>
              <a:gd name="connsiteY6" fmla="*/ 0 h 81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5" h="819912" fill="none" extrusionOk="0">
                <a:moveTo>
                  <a:pt x="0" y="0"/>
                </a:moveTo>
                <a:cubicBezTo>
                  <a:pt x="281732" y="-27431"/>
                  <a:pt x="459059" y="27066"/>
                  <a:pt x="676275" y="0"/>
                </a:cubicBezTo>
                <a:cubicBezTo>
                  <a:pt x="658361" y="196024"/>
                  <a:pt x="692715" y="262766"/>
                  <a:pt x="676275" y="418155"/>
                </a:cubicBezTo>
                <a:cubicBezTo>
                  <a:pt x="659835" y="573544"/>
                  <a:pt x="673017" y="691445"/>
                  <a:pt x="676275" y="819912"/>
                </a:cubicBezTo>
                <a:cubicBezTo>
                  <a:pt x="471944" y="824084"/>
                  <a:pt x="172038" y="805414"/>
                  <a:pt x="0" y="819912"/>
                </a:cubicBezTo>
                <a:cubicBezTo>
                  <a:pt x="-10209" y="666719"/>
                  <a:pt x="15978" y="563679"/>
                  <a:pt x="0" y="426354"/>
                </a:cubicBezTo>
                <a:cubicBezTo>
                  <a:pt x="-15978" y="289029"/>
                  <a:pt x="11651" y="190176"/>
                  <a:pt x="0" y="0"/>
                </a:cubicBezTo>
                <a:close/>
              </a:path>
              <a:path w="676275" h="819912" stroke="0" extrusionOk="0">
                <a:moveTo>
                  <a:pt x="0" y="0"/>
                </a:moveTo>
                <a:cubicBezTo>
                  <a:pt x="190009" y="24962"/>
                  <a:pt x="483912" y="-12983"/>
                  <a:pt x="676275" y="0"/>
                </a:cubicBezTo>
                <a:cubicBezTo>
                  <a:pt x="681315" y="152061"/>
                  <a:pt x="688627" y="212934"/>
                  <a:pt x="676275" y="418155"/>
                </a:cubicBezTo>
                <a:cubicBezTo>
                  <a:pt x="663923" y="623376"/>
                  <a:pt x="668508" y="659653"/>
                  <a:pt x="676275" y="819912"/>
                </a:cubicBezTo>
                <a:cubicBezTo>
                  <a:pt x="398265" y="825183"/>
                  <a:pt x="300937" y="801562"/>
                  <a:pt x="0" y="819912"/>
                </a:cubicBezTo>
                <a:cubicBezTo>
                  <a:pt x="-2514" y="685421"/>
                  <a:pt x="-3704" y="582645"/>
                  <a:pt x="0" y="434553"/>
                </a:cubicBezTo>
                <a:cubicBezTo>
                  <a:pt x="3704" y="286461"/>
                  <a:pt x="21130" y="197950"/>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28" name="Picture 4" descr="Papier-mâché action figures, alfoil armature. | Foil art, Elementary ...">
            <a:extLst>
              <a:ext uri="{FF2B5EF4-FFF2-40B4-BE49-F238E27FC236}">
                <a16:creationId xmlns:a16="http://schemas.microsoft.com/office/drawing/2014/main" id="{94B6190E-6B49-5B98-3B3F-D97D0866F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61088" y="1985772"/>
            <a:ext cx="3885346" cy="405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772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EC5E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7">
            <a:extLst>
              <a:ext uri="{FF2B5EF4-FFF2-40B4-BE49-F238E27FC236}">
                <a16:creationId xmlns:a16="http://schemas.microsoft.com/office/drawing/2014/main" id="{E86C4992-D1B0-2612-5B61-4ADCB3BD9C4C}"/>
              </a:ext>
            </a:extLst>
          </p:cNvPr>
          <p:cNvSpPr/>
          <p:nvPr/>
        </p:nvSpPr>
        <p:spPr>
          <a:xfrm>
            <a:off x="0" y="0"/>
            <a:ext cx="12192000" cy="6858000"/>
          </a:xfrm>
          <a:custGeom>
            <a:avLst/>
            <a:gdLst>
              <a:gd name="connsiteX0" fmla="*/ 0 w 12192000"/>
              <a:gd name="connsiteY0" fmla="*/ 0 h 6858000"/>
              <a:gd name="connsiteX1" fmla="*/ 921173 w 12192000"/>
              <a:gd name="connsiteY1" fmla="*/ 0 h 6858000"/>
              <a:gd name="connsiteX2" fmla="*/ 1232747 w 12192000"/>
              <a:gd name="connsiteY2" fmla="*/ 0 h 6858000"/>
              <a:gd name="connsiteX3" fmla="*/ 1666240 w 12192000"/>
              <a:gd name="connsiteY3" fmla="*/ 0 h 6858000"/>
              <a:gd name="connsiteX4" fmla="*/ 2587413 w 12192000"/>
              <a:gd name="connsiteY4" fmla="*/ 0 h 6858000"/>
              <a:gd name="connsiteX5" fmla="*/ 3142827 w 12192000"/>
              <a:gd name="connsiteY5" fmla="*/ 0 h 6858000"/>
              <a:gd name="connsiteX6" fmla="*/ 3942080 w 12192000"/>
              <a:gd name="connsiteY6" fmla="*/ 0 h 6858000"/>
              <a:gd name="connsiteX7" fmla="*/ 4497493 w 12192000"/>
              <a:gd name="connsiteY7" fmla="*/ 0 h 6858000"/>
              <a:gd name="connsiteX8" fmla="*/ 5296747 w 12192000"/>
              <a:gd name="connsiteY8" fmla="*/ 0 h 6858000"/>
              <a:gd name="connsiteX9" fmla="*/ 5730240 w 12192000"/>
              <a:gd name="connsiteY9" fmla="*/ 0 h 6858000"/>
              <a:gd name="connsiteX10" fmla="*/ 6041813 w 12192000"/>
              <a:gd name="connsiteY10" fmla="*/ 0 h 6858000"/>
              <a:gd name="connsiteX11" fmla="*/ 6841067 w 12192000"/>
              <a:gd name="connsiteY11" fmla="*/ 0 h 6858000"/>
              <a:gd name="connsiteX12" fmla="*/ 7274560 w 12192000"/>
              <a:gd name="connsiteY12" fmla="*/ 0 h 6858000"/>
              <a:gd name="connsiteX13" fmla="*/ 8195733 w 12192000"/>
              <a:gd name="connsiteY13" fmla="*/ 0 h 6858000"/>
              <a:gd name="connsiteX14" fmla="*/ 8751147 w 12192000"/>
              <a:gd name="connsiteY14" fmla="*/ 0 h 6858000"/>
              <a:gd name="connsiteX15" fmla="*/ 9550400 w 12192000"/>
              <a:gd name="connsiteY15" fmla="*/ 0 h 6858000"/>
              <a:gd name="connsiteX16" fmla="*/ 9983893 w 12192000"/>
              <a:gd name="connsiteY16" fmla="*/ 0 h 6858000"/>
              <a:gd name="connsiteX17" fmla="*/ 10783147 w 12192000"/>
              <a:gd name="connsiteY17" fmla="*/ 0 h 6858000"/>
              <a:gd name="connsiteX18" fmla="*/ 12192000 w 12192000"/>
              <a:gd name="connsiteY18" fmla="*/ 0 h 6858000"/>
              <a:gd name="connsiteX19" fmla="*/ 12192000 w 12192000"/>
              <a:gd name="connsiteY19" fmla="*/ 685800 h 6858000"/>
              <a:gd name="connsiteX20" fmla="*/ 12192000 w 12192000"/>
              <a:gd name="connsiteY20" fmla="*/ 1234440 h 6858000"/>
              <a:gd name="connsiteX21" fmla="*/ 12192000 w 12192000"/>
              <a:gd name="connsiteY21" fmla="*/ 1783080 h 6858000"/>
              <a:gd name="connsiteX22" fmla="*/ 12192000 w 12192000"/>
              <a:gd name="connsiteY22" fmla="*/ 2606040 h 6858000"/>
              <a:gd name="connsiteX23" fmla="*/ 12192000 w 12192000"/>
              <a:gd name="connsiteY23" fmla="*/ 3360420 h 6858000"/>
              <a:gd name="connsiteX24" fmla="*/ 12192000 w 12192000"/>
              <a:gd name="connsiteY24" fmla="*/ 4183380 h 6858000"/>
              <a:gd name="connsiteX25" fmla="*/ 12192000 w 12192000"/>
              <a:gd name="connsiteY25" fmla="*/ 4732020 h 6858000"/>
              <a:gd name="connsiteX26" fmla="*/ 12192000 w 12192000"/>
              <a:gd name="connsiteY26" fmla="*/ 5212080 h 6858000"/>
              <a:gd name="connsiteX27" fmla="*/ 12192000 w 12192000"/>
              <a:gd name="connsiteY27" fmla="*/ 5966460 h 6858000"/>
              <a:gd name="connsiteX28" fmla="*/ 12192000 w 12192000"/>
              <a:gd name="connsiteY28" fmla="*/ 6858000 h 6858000"/>
              <a:gd name="connsiteX29" fmla="*/ 11636587 w 12192000"/>
              <a:gd name="connsiteY29" fmla="*/ 6858000 h 6858000"/>
              <a:gd name="connsiteX30" fmla="*/ 10715413 w 12192000"/>
              <a:gd name="connsiteY30" fmla="*/ 6858000 h 6858000"/>
              <a:gd name="connsiteX31" fmla="*/ 9916160 w 12192000"/>
              <a:gd name="connsiteY31" fmla="*/ 6858000 h 6858000"/>
              <a:gd name="connsiteX32" fmla="*/ 8994987 w 12192000"/>
              <a:gd name="connsiteY32" fmla="*/ 6858000 h 6858000"/>
              <a:gd name="connsiteX33" fmla="*/ 8439573 w 12192000"/>
              <a:gd name="connsiteY33" fmla="*/ 6858000 h 6858000"/>
              <a:gd name="connsiteX34" fmla="*/ 7762240 w 12192000"/>
              <a:gd name="connsiteY34" fmla="*/ 6858000 h 6858000"/>
              <a:gd name="connsiteX35" fmla="*/ 6962987 w 12192000"/>
              <a:gd name="connsiteY35" fmla="*/ 6858000 h 6858000"/>
              <a:gd name="connsiteX36" fmla="*/ 6285653 w 12192000"/>
              <a:gd name="connsiteY36" fmla="*/ 6858000 h 6858000"/>
              <a:gd name="connsiteX37" fmla="*/ 5974080 w 12192000"/>
              <a:gd name="connsiteY37" fmla="*/ 6858000 h 6858000"/>
              <a:gd name="connsiteX38" fmla="*/ 5296747 w 12192000"/>
              <a:gd name="connsiteY38" fmla="*/ 6858000 h 6858000"/>
              <a:gd name="connsiteX39" fmla="*/ 4497493 w 12192000"/>
              <a:gd name="connsiteY39" fmla="*/ 6858000 h 6858000"/>
              <a:gd name="connsiteX40" fmla="*/ 3698240 w 12192000"/>
              <a:gd name="connsiteY40" fmla="*/ 6858000 h 6858000"/>
              <a:gd name="connsiteX41" fmla="*/ 2777067 w 12192000"/>
              <a:gd name="connsiteY41" fmla="*/ 6858000 h 6858000"/>
              <a:gd name="connsiteX42" fmla="*/ 2221653 w 12192000"/>
              <a:gd name="connsiteY42" fmla="*/ 6858000 h 6858000"/>
              <a:gd name="connsiteX43" fmla="*/ 1788160 w 12192000"/>
              <a:gd name="connsiteY43" fmla="*/ 6858000 h 6858000"/>
              <a:gd name="connsiteX44" fmla="*/ 1110827 w 12192000"/>
              <a:gd name="connsiteY44" fmla="*/ 6858000 h 6858000"/>
              <a:gd name="connsiteX45" fmla="*/ 0 w 12192000"/>
              <a:gd name="connsiteY45" fmla="*/ 6858000 h 6858000"/>
              <a:gd name="connsiteX46" fmla="*/ 0 w 12192000"/>
              <a:gd name="connsiteY46" fmla="*/ 6103620 h 6858000"/>
              <a:gd name="connsiteX47" fmla="*/ 0 w 12192000"/>
              <a:gd name="connsiteY47" fmla="*/ 5417820 h 6858000"/>
              <a:gd name="connsiteX48" fmla="*/ 0 w 12192000"/>
              <a:gd name="connsiteY48" fmla="*/ 4937760 h 6858000"/>
              <a:gd name="connsiteX49" fmla="*/ 0 w 12192000"/>
              <a:gd name="connsiteY49" fmla="*/ 4251960 h 6858000"/>
              <a:gd name="connsiteX50" fmla="*/ 0 w 12192000"/>
              <a:gd name="connsiteY50" fmla="*/ 3429000 h 6858000"/>
              <a:gd name="connsiteX51" fmla="*/ 0 w 12192000"/>
              <a:gd name="connsiteY51" fmla="*/ 2674620 h 6858000"/>
              <a:gd name="connsiteX52" fmla="*/ 0 w 12192000"/>
              <a:gd name="connsiteY52" fmla="*/ 1988820 h 6858000"/>
              <a:gd name="connsiteX53" fmla="*/ 0 w 12192000"/>
              <a:gd name="connsiteY53" fmla="*/ 1234440 h 6858000"/>
              <a:gd name="connsiteX54" fmla="*/ 0 w 12192000"/>
              <a:gd name="connsiteY54" fmla="*/ 617220 h 6858000"/>
              <a:gd name="connsiteX55" fmla="*/ 0 w 12192000"/>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6858000" fill="none" extrusionOk="0">
                <a:moveTo>
                  <a:pt x="0" y="0"/>
                </a:moveTo>
                <a:cubicBezTo>
                  <a:pt x="334720" y="29266"/>
                  <a:pt x="727757" y="-18395"/>
                  <a:pt x="921173" y="0"/>
                </a:cubicBezTo>
                <a:cubicBezTo>
                  <a:pt x="1114589" y="18395"/>
                  <a:pt x="1161264" y="4"/>
                  <a:pt x="1232747" y="0"/>
                </a:cubicBezTo>
                <a:cubicBezTo>
                  <a:pt x="1304230" y="-4"/>
                  <a:pt x="1557041" y="12201"/>
                  <a:pt x="1666240" y="0"/>
                </a:cubicBezTo>
                <a:cubicBezTo>
                  <a:pt x="1775439" y="-12201"/>
                  <a:pt x="2373385" y="-36395"/>
                  <a:pt x="2587413" y="0"/>
                </a:cubicBezTo>
                <a:cubicBezTo>
                  <a:pt x="2801441" y="36395"/>
                  <a:pt x="2865710" y="-4454"/>
                  <a:pt x="3142827" y="0"/>
                </a:cubicBezTo>
                <a:cubicBezTo>
                  <a:pt x="3419944" y="4454"/>
                  <a:pt x="3756163" y="15241"/>
                  <a:pt x="3942080" y="0"/>
                </a:cubicBezTo>
                <a:cubicBezTo>
                  <a:pt x="4127997" y="-15241"/>
                  <a:pt x="4372915" y="-10442"/>
                  <a:pt x="4497493" y="0"/>
                </a:cubicBezTo>
                <a:cubicBezTo>
                  <a:pt x="4622071" y="10442"/>
                  <a:pt x="5098450" y="-21155"/>
                  <a:pt x="5296747" y="0"/>
                </a:cubicBezTo>
                <a:cubicBezTo>
                  <a:pt x="5495044" y="21155"/>
                  <a:pt x="5550375" y="-16060"/>
                  <a:pt x="5730240" y="0"/>
                </a:cubicBezTo>
                <a:cubicBezTo>
                  <a:pt x="5910105" y="16060"/>
                  <a:pt x="5947405" y="1639"/>
                  <a:pt x="6041813" y="0"/>
                </a:cubicBezTo>
                <a:cubicBezTo>
                  <a:pt x="6136221" y="-1639"/>
                  <a:pt x="6615723" y="35742"/>
                  <a:pt x="6841067" y="0"/>
                </a:cubicBezTo>
                <a:cubicBezTo>
                  <a:pt x="7066411" y="-35742"/>
                  <a:pt x="7153978" y="-5664"/>
                  <a:pt x="7274560" y="0"/>
                </a:cubicBezTo>
                <a:cubicBezTo>
                  <a:pt x="7395142" y="5664"/>
                  <a:pt x="7980729" y="33194"/>
                  <a:pt x="8195733" y="0"/>
                </a:cubicBezTo>
                <a:cubicBezTo>
                  <a:pt x="8410737" y="-33194"/>
                  <a:pt x="8566163" y="-21772"/>
                  <a:pt x="8751147" y="0"/>
                </a:cubicBezTo>
                <a:cubicBezTo>
                  <a:pt x="8936131" y="21772"/>
                  <a:pt x="9311524" y="26594"/>
                  <a:pt x="9550400" y="0"/>
                </a:cubicBezTo>
                <a:cubicBezTo>
                  <a:pt x="9789276" y="-26594"/>
                  <a:pt x="9788238" y="-8739"/>
                  <a:pt x="9983893" y="0"/>
                </a:cubicBezTo>
                <a:cubicBezTo>
                  <a:pt x="10179548" y="8739"/>
                  <a:pt x="10417944" y="2515"/>
                  <a:pt x="10783147" y="0"/>
                </a:cubicBezTo>
                <a:cubicBezTo>
                  <a:pt x="11148350" y="-2515"/>
                  <a:pt x="11756225" y="48678"/>
                  <a:pt x="12192000" y="0"/>
                </a:cubicBezTo>
                <a:cubicBezTo>
                  <a:pt x="12178822" y="148655"/>
                  <a:pt x="12159978" y="494131"/>
                  <a:pt x="12192000" y="685800"/>
                </a:cubicBezTo>
                <a:cubicBezTo>
                  <a:pt x="12224022" y="877469"/>
                  <a:pt x="12170102" y="1024907"/>
                  <a:pt x="12192000" y="1234440"/>
                </a:cubicBezTo>
                <a:cubicBezTo>
                  <a:pt x="12213898" y="1443973"/>
                  <a:pt x="12187906" y="1622915"/>
                  <a:pt x="12192000" y="1783080"/>
                </a:cubicBezTo>
                <a:cubicBezTo>
                  <a:pt x="12196094" y="1943245"/>
                  <a:pt x="12162694" y="2238595"/>
                  <a:pt x="12192000" y="2606040"/>
                </a:cubicBezTo>
                <a:cubicBezTo>
                  <a:pt x="12221306" y="2973485"/>
                  <a:pt x="12225777" y="3002342"/>
                  <a:pt x="12192000" y="3360420"/>
                </a:cubicBezTo>
                <a:cubicBezTo>
                  <a:pt x="12158223" y="3718498"/>
                  <a:pt x="12196406" y="3797534"/>
                  <a:pt x="12192000" y="4183380"/>
                </a:cubicBezTo>
                <a:cubicBezTo>
                  <a:pt x="12187594" y="4569226"/>
                  <a:pt x="12208542" y="4551236"/>
                  <a:pt x="12192000" y="4732020"/>
                </a:cubicBezTo>
                <a:cubicBezTo>
                  <a:pt x="12175458" y="4912804"/>
                  <a:pt x="12182740" y="5019761"/>
                  <a:pt x="12192000" y="5212080"/>
                </a:cubicBezTo>
                <a:cubicBezTo>
                  <a:pt x="12201260" y="5404399"/>
                  <a:pt x="12215599" y="5719359"/>
                  <a:pt x="12192000" y="5966460"/>
                </a:cubicBezTo>
                <a:cubicBezTo>
                  <a:pt x="12168401" y="6213561"/>
                  <a:pt x="12170225" y="6491150"/>
                  <a:pt x="12192000" y="6858000"/>
                </a:cubicBezTo>
                <a:cubicBezTo>
                  <a:pt x="12043945" y="6865460"/>
                  <a:pt x="11908877" y="6846045"/>
                  <a:pt x="11636587" y="6858000"/>
                </a:cubicBezTo>
                <a:cubicBezTo>
                  <a:pt x="11364297" y="6869955"/>
                  <a:pt x="10985676" y="6861133"/>
                  <a:pt x="10715413" y="6858000"/>
                </a:cubicBezTo>
                <a:cubicBezTo>
                  <a:pt x="10445150" y="6854867"/>
                  <a:pt x="10091908" y="6883195"/>
                  <a:pt x="9916160" y="6858000"/>
                </a:cubicBezTo>
                <a:cubicBezTo>
                  <a:pt x="9740412" y="6832805"/>
                  <a:pt x="9317882" y="6852029"/>
                  <a:pt x="8994987" y="6858000"/>
                </a:cubicBezTo>
                <a:cubicBezTo>
                  <a:pt x="8672092" y="6863971"/>
                  <a:pt x="8705179" y="6860735"/>
                  <a:pt x="8439573" y="6858000"/>
                </a:cubicBezTo>
                <a:cubicBezTo>
                  <a:pt x="8173967" y="6855265"/>
                  <a:pt x="8070103" y="6831750"/>
                  <a:pt x="7762240" y="6858000"/>
                </a:cubicBezTo>
                <a:cubicBezTo>
                  <a:pt x="7454377" y="6884250"/>
                  <a:pt x="7209056" y="6858395"/>
                  <a:pt x="6962987" y="6858000"/>
                </a:cubicBezTo>
                <a:cubicBezTo>
                  <a:pt x="6716918" y="6857605"/>
                  <a:pt x="6527053" y="6872185"/>
                  <a:pt x="6285653" y="6858000"/>
                </a:cubicBezTo>
                <a:cubicBezTo>
                  <a:pt x="6044253" y="6843815"/>
                  <a:pt x="6115501" y="6844839"/>
                  <a:pt x="5974080" y="6858000"/>
                </a:cubicBezTo>
                <a:cubicBezTo>
                  <a:pt x="5832659" y="6871161"/>
                  <a:pt x="5475640" y="6859773"/>
                  <a:pt x="5296747" y="6858000"/>
                </a:cubicBezTo>
                <a:cubicBezTo>
                  <a:pt x="5117854" y="6856227"/>
                  <a:pt x="4694198" y="6849856"/>
                  <a:pt x="4497493" y="6858000"/>
                </a:cubicBezTo>
                <a:cubicBezTo>
                  <a:pt x="4300788" y="6866144"/>
                  <a:pt x="4030437" y="6857605"/>
                  <a:pt x="3698240" y="6858000"/>
                </a:cubicBezTo>
                <a:cubicBezTo>
                  <a:pt x="3366043" y="6858395"/>
                  <a:pt x="3100492" y="6885696"/>
                  <a:pt x="2777067" y="6858000"/>
                </a:cubicBezTo>
                <a:cubicBezTo>
                  <a:pt x="2453642" y="6830304"/>
                  <a:pt x="2457515" y="6882896"/>
                  <a:pt x="2221653" y="6858000"/>
                </a:cubicBezTo>
                <a:cubicBezTo>
                  <a:pt x="1985791" y="6833104"/>
                  <a:pt x="1963194" y="6844470"/>
                  <a:pt x="1788160" y="6858000"/>
                </a:cubicBezTo>
                <a:cubicBezTo>
                  <a:pt x="1613126" y="6871530"/>
                  <a:pt x="1388415" y="6872802"/>
                  <a:pt x="1110827" y="6858000"/>
                </a:cubicBezTo>
                <a:cubicBezTo>
                  <a:pt x="833239" y="6843198"/>
                  <a:pt x="327920" y="6806802"/>
                  <a:pt x="0" y="6858000"/>
                </a:cubicBezTo>
                <a:cubicBezTo>
                  <a:pt x="30998" y="6590191"/>
                  <a:pt x="-26822" y="6466301"/>
                  <a:pt x="0" y="6103620"/>
                </a:cubicBezTo>
                <a:cubicBezTo>
                  <a:pt x="26822" y="5740939"/>
                  <a:pt x="28704" y="5596462"/>
                  <a:pt x="0" y="5417820"/>
                </a:cubicBezTo>
                <a:cubicBezTo>
                  <a:pt x="-28704" y="5239178"/>
                  <a:pt x="709" y="5042060"/>
                  <a:pt x="0" y="4937760"/>
                </a:cubicBezTo>
                <a:cubicBezTo>
                  <a:pt x="-709" y="4833460"/>
                  <a:pt x="25232" y="4576420"/>
                  <a:pt x="0" y="4251960"/>
                </a:cubicBezTo>
                <a:cubicBezTo>
                  <a:pt x="-25232" y="3927500"/>
                  <a:pt x="-9715" y="3822812"/>
                  <a:pt x="0" y="3429000"/>
                </a:cubicBezTo>
                <a:cubicBezTo>
                  <a:pt x="9715" y="3035188"/>
                  <a:pt x="32167" y="3010217"/>
                  <a:pt x="0" y="2674620"/>
                </a:cubicBezTo>
                <a:cubicBezTo>
                  <a:pt x="-32167" y="2339023"/>
                  <a:pt x="-511" y="2302180"/>
                  <a:pt x="0" y="1988820"/>
                </a:cubicBezTo>
                <a:cubicBezTo>
                  <a:pt x="511" y="1675460"/>
                  <a:pt x="-20323" y="1591342"/>
                  <a:pt x="0" y="1234440"/>
                </a:cubicBezTo>
                <a:cubicBezTo>
                  <a:pt x="20323" y="877538"/>
                  <a:pt x="21422" y="817775"/>
                  <a:pt x="0" y="617220"/>
                </a:cubicBezTo>
                <a:cubicBezTo>
                  <a:pt x="-21422" y="416665"/>
                  <a:pt x="-15450" y="227447"/>
                  <a:pt x="0" y="0"/>
                </a:cubicBezTo>
                <a:close/>
              </a:path>
              <a:path w="12192000" h="6858000" stroke="0" extrusionOk="0">
                <a:moveTo>
                  <a:pt x="0" y="0"/>
                </a:moveTo>
                <a:cubicBezTo>
                  <a:pt x="138398" y="2475"/>
                  <a:pt x="216938" y="-3040"/>
                  <a:pt x="433493" y="0"/>
                </a:cubicBezTo>
                <a:cubicBezTo>
                  <a:pt x="650048" y="3040"/>
                  <a:pt x="892762" y="1742"/>
                  <a:pt x="1232747" y="0"/>
                </a:cubicBezTo>
                <a:cubicBezTo>
                  <a:pt x="1572732" y="-1742"/>
                  <a:pt x="1459611" y="-6458"/>
                  <a:pt x="1544320" y="0"/>
                </a:cubicBezTo>
                <a:cubicBezTo>
                  <a:pt x="1629029" y="6458"/>
                  <a:pt x="1749443" y="13127"/>
                  <a:pt x="1855893" y="0"/>
                </a:cubicBezTo>
                <a:cubicBezTo>
                  <a:pt x="1962343" y="-13127"/>
                  <a:pt x="2172883" y="-7979"/>
                  <a:pt x="2289387" y="0"/>
                </a:cubicBezTo>
                <a:cubicBezTo>
                  <a:pt x="2405891" y="7979"/>
                  <a:pt x="2471590" y="-12156"/>
                  <a:pt x="2600960" y="0"/>
                </a:cubicBezTo>
                <a:cubicBezTo>
                  <a:pt x="2730330" y="12156"/>
                  <a:pt x="2786251" y="-8727"/>
                  <a:pt x="2912533" y="0"/>
                </a:cubicBezTo>
                <a:cubicBezTo>
                  <a:pt x="3038815" y="8727"/>
                  <a:pt x="3440146" y="-1990"/>
                  <a:pt x="3589867" y="0"/>
                </a:cubicBezTo>
                <a:cubicBezTo>
                  <a:pt x="3739588" y="1990"/>
                  <a:pt x="4043155" y="-13772"/>
                  <a:pt x="4267200" y="0"/>
                </a:cubicBezTo>
                <a:cubicBezTo>
                  <a:pt x="4491245" y="13772"/>
                  <a:pt x="4574920" y="-1758"/>
                  <a:pt x="4700693" y="0"/>
                </a:cubicBezTo>
                <a:cubicBezTo>
                  <a:pt x="4826466" y="1758"/>
                  <a:pt x="5409308" y="28959"/>
                  <a:pt x="5621867" y="0"/>
                </a:cubicBezTo>
                <a:cubicBezTo>
                  <a:pt x="5834426" y="-28959"/>
                  <a:pt x="5839957" y="9328"/>
                  <a:pt x="6055360" y="0"/>
                </a:cubicBezTo>
                <a:cubicBezTo>
                  <a:pt x="6270763" y="-9328"/>
                  <a:pt x="6378014" y="-10739"/>
                  <a:pt x="6488853" y="0"/>
                </a:cubicBezTo>
                <a:cubicBezTo>
                  <a:pt x="6599692" y="10739"/>
                  <a:pt x="7054997" y="44429"/>
                  <a:pt x="7410027" y="0"/>
                </a:cubicBezTo>
                <a:cubicBezTo>
                  <a:pt x="7765057" y="-44429"/>
                  <a:pt x="7627362" y="-12137"/>
                  <a:pt x="7843520" y="0"/>
                </a:cubicBezTo>
                <a:cubicBezTo>
                  <a:pt x="8059678" y="12137"/>
                  <a:pt x="8281883" y="33054"/>
                  <a:pt x="8520853" y="0"/>
                </a:cubicBezTo>
                <a:cubicBezTo>
                  <a:pt x="8759823" y="-33054"/>
                  <a:pt x="8801031" y="-12252"/>
                  <a:pt x="8954347" y="0"/>
                </a:cubicBezTo>
                <a:cubicBezTo>
                  <a:pt x="9107663" y="12252"/>
                  <a:pt x="9493406" y="32921"/>
                  <a:pt x="9753600" y="0"/>
                </a:cubicBezTo>
                <a:cubicBezTo>
                  <a:pt x="10013794" y="-32921"/>
                  <a:pt x="10099453" y="3610"/>
                  <a:pt x="10309013" y="0"/>
                </a:cubicBezTo>
                <a:cubicBezTo>
                  <a:pt x="10518573" y="-3610"/>
                  <a:pt x="11008952" y="-226"/>
                  <a:pt x="11230187" y="0"/>
                </a:cubicBezTo>
                <a:cubicBezTo>
                  <a:pt x="11451422" y="226"/>
                  <a:pt x="11960522" y="18297"/>
                  <a:pt x="12192000" y="0"/>
                </a:cubicBezTo>
                <a:cubicBezTo>
                  <a:pt x="12215948" y="267525"/>
                  <a:pt x="12183179" y="429835"/>
                  <a:pt x="12192000" y="617220"/>
                </a:cubicBezTo>
                <a:cubicBezTo>
                  <a:pt x="12200821" y="804605"/>
                  <a:pt x="12184385" y="1076858"/>
                  <a:pt x="12192000" y="1440180"/>
                </a:cubicBezTo>
                <a:cubicBezTo>
                  <a:pt x="12199615" y="1803502"/>
                  <a:pt x="12192122" y="1964968"/>
                  <a:pt x="12192000" y="2125980"/>
                </a:cubicBezTo>
                <a:cubicBezTo>
                  <a:pt x="12191878" y="2286992"/>
                  <a:pt x="12185131" y="2531790"/>
                  <a:pt x="12192000" y="2743200"/>
                </a:cubicBezTo>
                <a:cubicBezTo>
                  <a:pt x="12198869" y="2954610"/>
                  <a:pt x="12197513" y="3127156"/>
                  <a:pt x="12192000" y="3223260"/>
                </a:cubicBezTo>
                <a:cubicBezTo>
                  <a:pt x="12186487" y="3319364"/>
                  <a:pt x="12175288" y="3605808"/>
                  <a:pt x="12192000" y="3771900"/>
                </a:cubicBezTo>
                <a:cubicBezTo>
                  <a:pt x="12208712" y="3937992"/>
                  <a:pt x="12171248" y="4084755"/>
                  <a:pt x="12192000" y="4320540"/>
                </a:cubicBezTo>
                <a:cubicBezTo>
                  <a:pt x="12212752" y="4556325"/>
                  <a:pt x="12192096" y="4600791"/>
                  <a:pt x="12192000" y="4800600"/>
                </a:cubicBezTo>
                <a:cubicBezTo>
                  <a:pt x="12191904" y="5000409"/>
                  <a:pt x="12203824" y="5227755"/>
                  <a:pt x="12192000" y="5349240"/>
                </a:cubicBezTo>
                <a:cubicBezTo>
                  <a:pt x="12180176" y="5470725"/>
                  <a:pt x="12186672" y="5720734"/>
                  <a:pt x="12192000" y="5966460"/>
                </a:cubicBezTo>
                <a:cubicBezTo>
                  <a:pt x="12197328" y="6212186"/>
                  <a:pt x="12201892" y="6615465"/>
                  <a:pt x="12192000" y="6858000"/>
                </a:cubicBezTo>
                <a:cubicBezTo>
                  <a:pt x="11877293" y="6887070"/>
                  <a:pt x="11627034" y="6843269"/>
                  <a:pt x="11392747" y="6858000"/>
                </a:cubicBezTo>
                <a:cubicBezTo>
                  <a:pt x="11158460" y="6872731"/>
                  <a:pt x="11044817" y="6882835"/>
                  <a:pt x="10715413" y="6858000"/>
                </a:cubicBezTo>
                <a:cubicBezTo>
                  <a:pt x="10386009" y="6833165"/>
                  <a:pt x="10482187" y="6841478"/>
                  <a:pt x="10281920" y="6858000"/>
                </a:cubicBezTo>
                <a:cubicBezTo>
                  <a:pt x="10081653" y="6874522"/>
                  <a:pt x="9773585" y="6832389"/>
                  <a:pt x="9360747" y="6858000"/>
                </a:cubicBezTo>
                <a:cubicBezTo>
                  <a:pt x="8947909" y="6883611"/>
                  <a:pt x="8762504" y="6843908"/>
                  <a:pt x="8561493" y="6858000"/>
                </a:cubicBezTo>
                <a:cubicBezTo>
                  <a:pt x="8360482" y="6872092"/>
                  <a:pt x="8073182" y="6836365"/>
                  <a:pt x="7640320" y="6858000"/>
                </a:cubicBezTo>
                <a:cubicBezTo>
                  <a:pt x="7207458" y="6879635"/>
                  <a:pt x="7041416" y="6883443"/>
                  <a:pt x="6841067" y="6858000"/>
                </a:cubicBezTo>
                <a:cubicBezTo>
                  <a:pt x="6640718" y="6832557"/>
                  <a:pt x="6593220" y="6877300"/>
                  <a:pt x="6407573" y="6858000"/>
                </a:cubicBezTo>
                <a:cubicBezTo>
                  <a:pt x="6221926" y="6838700"/>
                  <a:pt x="6230587" y="6843970"/>
                  <a:pt x="6096000" y="6858000"/>
                </a:cubicBezTo>
                <a:cubicBezTo>
                  <a:pt x="5961413" y="6872030"/>
                  <a:pt x="5751305" y="6881400"/>
                  <a:pt x="5540587" y="6858000"/>
                </a:cubicBezTo>
                <a:cubicBezTo>
                  <a:pt x="5329869" y="6834600"/>
                  <a:pt x="4845814" y="6818374"/>
                  <a:pt x="4619413" y="6858000"/>
                </a:cubicBezTo>
                <a:cubicBezTo>
                  <a:pt x="4393012" y="6897626"/>
                  <a:pt x="3906896" y="6819730"/>
                  <a:pt x="3698240" y="6858000"/>
                </a:cubicBezTo>
                <a:cubicBezTo>
                  <a:pt x="3489584" y="6896270"/>
                  <a:pt x="3477973" y="6867226"/>
                  <a:pt x="3264747" y="6858000"/>
                </a:cubicBezTo>
                <a:cubicBezTo>
                  <a:pt x="3051521" y="6848774"/>
                  <a:pt x="2613420" y="6899954"/>
                  <a:pt x="2343573" y="6858000"/>
                </a:cubicBezTo>
                <a:cubicBezTo>
                  <a:pt x="2073726" y="6816046"/>
                  <a:pt x="1765901" y="6844492"/>
                  <a:pt x="1422400" y="6858000"/>
                </a:cubicBezTo>
                <a:cubicBezTo>
                  <a:pt x="1078899" y="6871508"/>
                  <a:pt x="453678" y="6901612"/>
                  <a:pt x="0" y="6858000"/>
                </a:cubicBezTo>
                <a:cubicBezTo>
                  <a:pt x="-36557" y="6591253"/>
                  <a:pt x="-40645" y="6441737"/>
                  <a:pt x="0" y="6035040"/>
                </a:cubicBezTo>
                <a:cubicBezTo>
                  <a:pt x="40645" y="5628343"/>
                  <a:pt x="-2418" y="5491368"/>
                  <a:pt x="0" y="5280660"/>
                </a:cubicBezTo>
                <a:cubicBezTo>
                  <a:pt x="2418" y="5069952"/>
                  <a:pt x="-17231" y="4864738"/>
                  <a:pt x="0" y="4594860"/>
                </a:cubicBezTo>
                <a:cubicBezTo>
                  <a:pt x="17231" y="4324982"/>
                  <a:pt x="-16875" y="4219830"/>
                  <a:pt x="0" y="3909060"/>
                </a:cubicBezTo>
                <a:cubicBezTo>
                  <a:pt x="16875" y="3598290"/>
                  <a:pt x="-36684" y="3412363"/>
                  <a:pt x="0" y="3154680"/>
                </a:cubicBezTo>
                <a:cubicBezTo>
                  <a:pt x="36684" y="2896997"/>
                  <a:pt x="23589" y="2796084"/>
                  <a:pt x="0" y="2674620"/>
                </a:cubicBezTo>
                <a:cubicBezTo>
                  <a:pt x="-23589" y="2553156"/>
                  <a:pt x="27411" y="2364315"/>
                  <a:pt x="0" y="2125980"/>
                </a:cubicBezTo>
                <a:cubicBezTo>
                  <a:pt x="-27411" y="1887645"/>
                  <a:pt x="23585" y="1747388"/>
                  <a:pt x="0" y="1645920"/>
                </a:cubicBezTo>
                <a:cubicBezTo>
                  <a:pt x="-23585" y="1544452"/>
                  <a:pt x="-19767" y="1231738"/>
                  <a:pt x="0" y="822960"/>
                </a:cubicBezTo>
                <a:cubicBezTo>
                  <a:pt x="19767" y="414182"/>
                  <a:pt x="18921" y="200801"/>
                  <a:pt x="0" y="0"/>
                </a:cubicBezTo>
                <a:close/>
              </a:path>
            </a:pathLst>
          </a:custGeom>
          <a:ln w="76200">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30" name="Picture 6" descr="Los Alebrijes from Pixar’s Coco — Alex Escobar | Art &amp; Animation">
            <a:extLst>
              <a:ext uri="{FF2B5EF4-FFF2-40B4-BE49-F238E27FC236}">
                <a16:creationId xmlns:a16="http://schemas.microsoft.com/office/drawing/2014/main" id="{0C93EA20-DDD9-F642-B53C-258F1F2F5F00}"/>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878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5C627DB-AFAC-E17E-9A51-60991EC75BDD}"/>
              </a:ext>
            </a:extLst>
          </p:cNvPr>
          <p:cNvSpPr>
            <a:spLocks noGrp="1"/>
          </p:cNvSpPr>
          <p:nvPr>
            <p:ph type="title"/>
          </p:nvPr>
        </p:nvSpPr>
        <p:spPr>
          <a:xfrm>
            <a:off x="640081" y="329184"/>
            <a:ext cx="6241568" cy="1783080"/>
          </a:xfrm>
        </p:spPr>
        <p:txBody>
          <a:bodyPr anchor="b">
            <a:normAutofit/>
          </a:bodyPr>
          <a:lstStyle/>
          <a:p>
            <a:r>
              <a:rPr lang="en-US" dirty="0">
                <a:solidFill>
                  <a:schemeClr val="bg1"/>
                </a:solidFill>
              </a:rPr>
              <a:t>alebrije step 3</a:t>
            </a:r>
          </a:p>
        </p:txBody>
      </p:sp>
      <p:sp>
        <p:nvSpPr>
          <p:cNvPr id="20"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5F420A6-6928-F6F4-2F26-5A4D951C4601}"/>
              </a:ext>
            </a:extLst>
          </p:cNvPr>
          <p:cNvSpPr>
            <a:spLocks noGrp="1"/>
          </p:cNvSpPr>
          <p:nvPr>
            <p:ph idx="1"/>
          </p:nvPr>
        </p:nvSpPr>
        <p:spPr>
          <a:xfrm>
            <a:off x="640081" y="2706624"/>
            <a:ext cx="3598544" cy="4151376"/>
          </a:xfrm>
        </p:spPr>
        <p:txBody>
          <a:bodyPr>
            <a:normAutofit/>
          </a:bodyPr>
          <a:lstStyle/>
          <a:p>
            <a:pPr marL="0" indent="0">
              <a:lnSpc>
                <a:spcPct val="100000"/>
              </a:lnSpc>
              <a:buNone/>
            </a:pPr>
            <a:r>
              <a:rPr lang="en-US" b="1" dirty="0">
                <a:solidFill>
                  <a:schemeClr val="bg1"/>
                </a:solidFill>
              </a:rPr>
              <a:t>Using acrylic paints, paint the ENTIRE base a solid color.</a:t>
            </a:r>
          </a:p>
          <a:p>
            <a:pPr marL="0" indent="0">
              <a:lnSpc>
                <a:spcPct val="100000"/>
              </a:lnSpc>
              <a:buNone/>
            </a:pPr>
            <a:r>
              <a:rPr lang="en-US" b="1" dirty="0">
                <a:solidFill>
                  <a:schemeClr val="bg1"/>
                </a:solidFill>
              </a:rPr>
              <a:t>Once dry, add the characteristics of Mexican Folk Art, (patterns, shapes, and LOTS of color) to complete the piece. You can sketch them out first or just go for it!</a:t>
            </a:r>
          </a:p>
          <a:p>
            <a:pPr marL="0" indent="0">
              <a:lnSpc>
                <a:spcPct val="100000"/>
              </a:lnSpc>
              <a:buNone/>
            </a:pPr>
            <a:endParaRPr lang="en-US" b="1" dirty="0">
              <a:solidFill>
                <a:schemeClr val="bg1"/>
              </a:solidFill>
            </a:endParaRPr>
          </a:p>
          <a:p>
            <a:pPr marL="0" indent="0">
              <a:lnSpc>
                <a:spcPct val="100000"/>
              </a:lnSpc>
              <a:buNone/>
            </a:pPr>
            <a:endParaRPr lang="en-US" b="1" dirty="0">
              <a:solidFill>
                <a:schemeClr val="bg1"/>
              </a:solidFill>
            </a:endParaRPr>
          </a:p>
        </p:txBody>
      </p:sp>
      <p:sp>
        <p:nvSpPr>
          <p:cNvPr id="2" name="Rectangle 1">
            <a:extLst>
              <a:ext uri="{FF2B5EF4-FFF2-40B4-BE49-F238E27FC236}">
                <a16:creationId xmlns:a16="http://schemas.microsoft.com/office/drawing/2014/main" id="{D86204F8-EC62-9D8D-C52E-C6B82FBBE55D}"/>
              </a:ext>
            </a:extLst>
          </p:cNvPr>
          <p:cNvSpPr/>
          <p:nvPr/>
        </p:nvSpPr>
        <p:spPr>
          <a:xfrm>
            <a:off x="4321302" y="1985772"/>
            <a:ext cx="676275" cy="819912"/>
          </a:xfrm>
          <a:custGeom>
            <a:avLst/>
            <a:gdLst>
              <a:gd name="connsiteX0" fmla="*/ 0 w 676275"/>
              <a:gd name="connsiteY0" fmla="*/ 0 h 819912"/>
              <a:gd name="connsiteX1" fmla="*/ 676275 w 676275"/>
              <a:gd name="connsiteY1" fmla="*/ 0 h 819912"/>
              <a:gd name="connsiteX2" fmla="*/ 676275 w 676275"/>
              <a:gd name="connsiteY2" fmla="*/ 418155 h 819912"/>
              <a:gd name="connsiteX3" fmla="*/ 676275 w 676275"/>
              <a:gd name="connsiteY3" fmla="*/ 819912 h 819912"/>
              <a:gd name="connsiteX4" fmla="*/ 0 w 676275"/>
              <a:gd name="connsiteY4" fmla="*/ 819912 h 819912"/>
              <a:gd name="connsiteX5" fmla="*/ 0 w 676275"/>
              <a:gd name="connsiteY5" fmla="*/ 426354 h 819912"/>
              <a:gd name="connsiteX6" fmla="*/ 0 w 676275"/>
              <a:gd name="connsiteY6" fmla="*/ 0 h 81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5" h="819912" fill="none" extrusionOk="0">
                <a:moveTo>
                  <a:pt x="0" y="0"/>
                </a:moveTo>
                <a:cubicBezTo>
                  <a:pt x="281732" y="-27431"/>
                  <a:pt x="459059" y="27066"/>
                  <a:pt x="676275" y="0"/>
                </a:cubicBezTo>
                <a:cubicBezTo>
                  <a:pt x="658361" y="196024"/>
                  <a:pt x="692715" y="262766"/>
                  <a:pt x="676275" y="418155"/>
                </a:cubicBezTo>
                <a:cubicBezTo>
                  <a:pt x="659835" y="573544"/>
                  <a:pt x="673017" y="691445"/>
                  <a:pt x="676275" y="819912"/>
                </a:cubicBezTo>
                <a:cubicBezTo>
                  <a:pt x="471944" y="824084"/>
                  <a:pt x="172038" y="805414"/>
                  <a:pt x="0" y="819912"/>
                </a:cubicBezTo>
                <a:cubicBezTo>
                  <a:pt x="-10209" y="666719"/>
                  <a:pt x="15978" y="563679"/>
                  <a:pt x="0" y="426354"/>
                </a:cubicBezTo>
                <a:cubicBezTo>
                  <a:pt x="-15978" y="289029"/>
                  <a:pt x="11651" y="190176"/>
                  <a:pt x="0" y="0"/>
                </a:cubicBezTo>
                <a:close/>
              </a:path>
              <a:path w="676275" h="819912" stroke="0" extrusionOk="0">
                <a:moveTo>
                  <a:pt x="0" y="0"/>
                </a:moveTo>
                <a:cubicBezTo>
                  <a:pt x="190009" y="24962"/>
                  <a:pt x="483912" y="-12983"/>
                  <a:pt x="676275" y="0"/>
                </a:cubicBezTo>
                <a:cubicBezTo>
                  <a:pt x="681315" y="152061"/>
                  <a:pt x="688627" y="212934"/>
                  <a:pt x="676275" y="418155"/>
                </a:cubicBezTo>
                <a:cubicBezTo>
                  <a:pt x="663923" y="623376"/>
                  <a:pt x="668508" y="659653"/>
                  <a:pt x="676275" y="819912"/>
                </a:cubicBezTo>
                <a:cubicBezTo>
                  <a:pt x="398265" y="825183"/>
                  <a:pt x="300937" y="801562"/>
                  <a:pt x="0" y="819912"/>
                </a:cubicBezTo>
                <a:cubicBezTo>
                  <a:pt x="-2514" y="685421"/>
                  <a:pt x="-3704" y="582645"/>
                  <a:pt x="0" y="434553"/>
                </a:cubicBezTo>
                <a:cubicBezTo>
                  <a:pt x="3704" y="286461"/>
                  <a:pt x="21130" y="197950"/>
                  <a:pt x="0" y="0"/>
                </a:cubicBezTo>
                <a:close/>
              </a:path>
            </a:pathLst>
          </a:custGeom>
          <a:solidFill>
            <a:schemeClr val="tx1">
              <a:lumMod val="95000"/>
              <a:lumOff val="5000"/>
            </a:schemeClr>
          </a:solidFill>
          <a:ln w="76200">
            <a:solidFill>
              <a:schemeClr val="tx1">
                <a:lumMod val="95000"/>
                <a:lumOff val="5000"/>
              </a:schemeClr>
            </a:solidFill>
            <a:extLst>
              <a:ext uri="{C807C97D-BFC1-408E-A445-0C87EB9F89A2}">
                <ask:lineSketchStyleProps xmlns:ask="http://schemas.microsoft.com/office/drawing/2018/sketchyshapes" sd="3602827006">
                  <a:prstGeom prst="rect">
                    <a:avLst/>
                  </a:prstGeom>
                  <ask:type>
                    <ask:lineSketchFreehan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26" name="Picture 2" descr="alebrijes 1 2209">
            <a:extLst>
              <a:ext uri="{FF2B5EF4-FFF2-40B4-BE49-F238E27FC236}">
                <a16:creationId xmlns:a16="http://schemas.microsoft.com/office/drawing/2014/main" id="{C3BDC8BE-8220-BFE4-45CD-3830E46FA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894" y="1119124"/>
            <a:ext cx="4237482" cy="2824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OCO Shines A Spotlight on Mexican Folk Art Bringing Alebrijes To Life ...">
            <a:extLst>
              <a:ext uri="{FF2B5EF4-FFF2-40B4-BE49-F238E27FC236}">
                <a16:creationId xmlns:a16="http://schemas.microsoft.com/office/drawing/2014/main" id="{4CEB1E43-DDBA-E05D-B376-AC52621FB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846" y="4008881"/>
            <a:ext cx="4237482" cy="279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FFC3-E99A-4F54-21F5-13DCAF2A7FCC}"/>
              </a:ext>
            </a:extLst>
          </p:cNvPr>
          <p:cNvSpPr>
            <a:spLocks noGrp="1"/>
          </p:cNvSpPr>
          <p:nvPr>
            <p:ph type="title"/>
          </p:nvPr>
        </p:nvSpPr>
        <p:spPr/>
        <p:txBody>
          <a:bodyPr/>
          <a:lstStyle/>
          <a:p>
            <a:endParaRPr lang="en-US"/>
          </a:p>
        </p:txBody>
      </p:sp>
      <p:pic>
        <p:nvPicPr>
          <p:cNvPr id="4" name="Online Media 3" title="Mexican Folk Art">
            <a:hlinkClick r:id="" action="ppaction://media"/>
            <a:extLst>
              <a:ext uri="{FF2B5EF4-FFF2-40B4-BE49-F238E27FC236}">
                <a16:creationId xmlns:a16="http://schemas.microsoft.com/office/drawing/2014/main" id="{2D875E00-685A-053E-8F87-6C9206CA7CC3}"/>
              </a:ext>
            </a:extLst>
          </p:cNvPr>
          <p:cNvPicPr>
            <a:picLocks noGrp="1" noRot="1" noChangeAspect="1"/>
          </p:cNvPicPr>
          <p:nvPr>
            <p:ph idx="1"/>
            <a:videoFile r:link="rId1"/>
          </p:nvPr>
        </p:nvPicPr>
        <p:blipFill>
          <a:blip r:embed="rId3"/>
          <a:stretch>
            <a:fillRect/>
          </a:stretch>
        </p:blipFill>
        <p:spPr>
          <a:xfrm>
            <a:off x="0" y="0"/>
            <a:ext cx="12192000" cy="6887888"/>
          </a:xfrm>
          <a:prstGeom prst="rect">
            <a:avLst/>
          </a:prstGeom>
        </p:spPr>
      </p:pic>
    </p:spTree>
    <p:extLst>
      <p:ext uri="{BB962C8B-B14F-4D97-AF65-F5344CB8AC3E}">
        <p14:creationId xmlns:p14="http://schemas.microsoft.com/office/powerpoint/2010/main" val="9249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36B96-0138-2AD0-6813-EC49C4EB585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defTabSz="914400"/>
            <a:r>
              <a:rPr lang="en-US" sz="6600" dirty="0"/>
              <a:t>WHAT IS FOLK ART?</a:t>
            </a:r>
          </a:p>
        </p:txBody>
      </p:sp>
      <p:sp>
        <p:nvSpPr>
          <p:cNvPr id="308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A8F2F"/>
          </a:solidFill>
          <a:ln w="38100" cap="rnd">
            <a:solidFill>
              <a:srgbClr val="CA8F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18844-2EF4-D7F6-B357-605F26A8DB89}"/>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defTabSz="914400">
              <a:buNone/>
            </a:pPr>
            <a:r>
              <a:rPr lang="en-US" dirty="0"/>
              <a:t>Traditional Mexican folk art is a colorful and creative reflection of Mexican culture through handcrafts or </a:t>
            </a:r>
            <a:r>
              <a:rPr lang="en-US" i="1" dirty="0" err="1"/>
              <a:t>artesanías</a:t>
            </a:r>
            <a:r>
              <a:rPr lang="en-US" dirty="0"/>
              <a:t>. </a:t>
            </a:r>
          </a:p>
          <a:p>
            <a:pPr marL="0" indent="0" defTabSz="914400">
              <a:buNone/>
            </a:pPr>
            <a:r>
              <a:rPr lang="en-US" dirty="0" err="1"/>
              <a:t>Unlinke</a:t>
            </a:r>
            <a:r>
              <a:rPr lang="en-US" dirty="0"/>
              <a:t> </a:t>
            </a:r>
            <a:r>
              <a:rPr lang="en-US" i="1" dirty="0"/>
              <a:t>fine</a:t>
            </a:r>
            <a:r>
              <a:rPr lang="en-US" dirty="0"/>
              <a:t> art which is focuses on the formal, aesthetic value, folk art centers around cultural significance.</a:t>
            </a:r>
          </a:p>
        </p:txBody>
      </p:sp>
      <p:pic>
        <p:nvPicPr>
          <p:cNvPr id="3074" name="Picture 2" descr="Gallery of Modern Folk Artist Pristine Cartera-Turkus: MEXICAN FOLK ART ...">
            <a:extLst>
              <a:ext uri="{FF2B5EF4-FFF2-40B4-BE49-F238E27FC236}">
                <a16:creationId xmlns:a16="http://schemas.microsoft.com/office/drawing/2014/main" id="{F6114165-6E50-BCA1-EEC0-E185C1765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36" r="496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0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7" name="Rectangle 7190">
            <a:extLst>
              <a:ext uri="{FF2B5EF4-FFF2-40B4-BE49-F238E27FC236}">
                <a16:creationId xmlns:a16="http://schemas.microsoft.com/office/drawing/2014/main" id="{19C930AD-D4FC-482F-B9FE-D6AC10EBA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427BD-CD1E-F88F-DA02-FFC166A104F2}"/>
              </a:ext>
            </a:extLst>
          </p:cNvPr>
          <p:cNvSpPr>
            <a:spLocks noGrp="1"/>
          </p:cNvSpPr>
          <p:nvPr>
            <p:ph type="title"/>
          </p:nvPr>
        </p:nvSpPr>
        <p:spPr>
          <a:xfrm>
            <a:off x="630936" y="734214"/>
            <a:ext cx="3383280" cy="1600200"/>
          </a:xfrm>
        </p:spPr>
        <p:txBody>
          <a:bodyPr anchor="ctr">
            <a:normAutofit/>
          </a:bodyPr>
          <a:lstStyle/>
          <a:p>
            <a:r>
              <a:rPr lang="en-US" dirty="0"/>
              <a:t>COLOR AND SHAPE</a:t>
            </a:r>
          </a:p>
        </p:txBody>
      </p:sp>
      <mc:AlternateContent xmlns:mc="http://schemas.openxmlformats.org/markup-compatibility/2006" xmlns:p14="http://schemas.microsoft.com/office/powerpoint/2010/main">
        <mc:Choice Requires="p14">
          <p:contentPart p14:bwMode="auto" r:id="rId2">
            <p14:nvContentPartPr>
              <p14:cNvPr id="7198" name="Ink 71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198" name="Ink 719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sp>
        <p:nvSpPr>
          <p:cNvPr id="7199"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572" y="73421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E5AB4C"/>
          </a:solidFill>
          <a:ln w="34925">
            <a:solidFill>
              <a:srgbClr val="E5AB4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0F903-C063-85A2-A226-CB1D20EBFBDF}"/>
              </a:ext>
            </a:extLst>
          </p:cNvPr>
          <p:cNvSpPr>
            <a:spLocks noGrp="1"/>
          </p:cNvSpPr>
          <p:nvPr>
            <p:ph idx="1"/>
          </p:nvPr>
        </p:nvSpPr>
        <p:spPr>
          <a:xfrm>
            <a:off x="4448194" y="734214"/>
            <a:ext cx="7112869" cy="1600200"/>
          </a:xfrm>
        </p:spPr>
        <p:txBody>
          <a:bodyPr anchor="ctr">
            <a:normAutofit/>
          </a:bodyPr>
          <a:lstStyle/>
          <a:p>
            <a:r>
              <a:rPr lang="en-US" sz="3200" dirty="0"/>
              <a:t>Mexican Folk Art is HIGHLY  characterized by bright, intense colors, lively patterns, and simplistic shapes!</a:t>
            </a:r>
          </a:p>
        </p:txBody>
      </p:sp>
      <p:pic>
        <p:nvPicPr>
          <p:cNvPr id="7172" name="Picture 4" descr="Mexican Folk Art PrintSpanish Girl ArtMexican Town | Etsy">
            <a:extLst>
              <a:ext uri="{FF2B5EF4-FFF2-40B4-BE49-F238E27FC236}">
                <a16:creationId xmlns:a16="http://schemas.microsoft.com/office/drawing/2014/main" id="{7A036501-C0DE-BF85-8DED-F90B727F4D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6" r="19490" b="2"/>
          <a:stretch/>
        </p:blipFill>
        <p:spPr bwMode="auto">
          <a:xfrm>
            <a:off x="173736" y="2675336"/>
            <a:ext cx="3840480" cy="3985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XICAN FOLK ART ORANGE TREE OF LIFE ETERNAL ROOTS ORIGINAL PAINTING 20 ...">
            <a:extLst>
              <a:ext uri="{FF2B5EF4-FFF2-40B4-BE49-F238E27FC236}">
                <a16:creationId xmlns:a16="http://schemas.microsoft.com/office/drawing/2014/main" id="{49AA904D-DF9D-F902-D0AF-9625A79BEA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93" r="3" b="13170"/>
          <a:stretch/>
        </p:blipFill>
        <p:spPr bwMode="auto">
          <a:xfrm>
            <a:off x="4175760" y="3484873"/>
            <a:ext cx="3840480" cy="23662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Gallery of Modern Folk Artist Pristine Cartera-Turkus: ORIGINAL FOLK ...">
            <a:extLst>
              <a:ext uri="{FF2B5EF4-FFF2-40B4-BE49-F238E27FC236}">
                <a16:creationId xmlns:a16="http://schemas.microsoft.com/office/drawing/2014/main" id="{984088E7-3C32-EB64-5737-85E7356FA05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77784" y="3213430"/>
            <a:ext cx="3840480" cy="29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58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F54EAB0-FF66-FD71-518E-A307B08EBE1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defTabSz="914400">
              <a:lnSpc>
                <a:spcPct val="90000"/>
              </a:lnSpc>
            </a:pPr>
            <a:r>
              <a:rPr lang="en-US" sz="6600" dirty="0"/>
              <a:t>Traditional subjects</a:t>
            </a:r>
          </a:p>
        </p:txBody>
      </p:sp>
      <p:sp>
        <p:nvSpPr>
          <p:cNvPr id="513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49B26"/>
          </a:solidFill>
          <a:ln w="38100" cap="rnd">
            <a:solidFill>
              <a:srgbClr val="E49B2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F7C7658-D151-340B-A2B8-1A2191B8E11C}"/>
              </a:ext>
            </a:extLst>
          </p:cNvPr>
          <p:cNvSpPr>
            <a:spLocks noGrp="1"/>
          </p:cNvSpPr>
          <p:nvPr>
            <p:ph idx="1"/>
          </p:nvPr>
        </p:nvSpPr>
        <p:spPr>
          <a:xfrm>
            <a:off x="640081" y="2872899"/>
            <a:ext cx="1836420" cy="3320668"/>
          </a:xfrm>
        </p:spPr>
        <p:txBody>
          <a:bodyPr vert="horz" lIns="91440" tIns="45720" rIns="91440" bIns="45720" rtlCol="0">
            <a:normAutofit/>
          </a:bodyPr>
          <a:lstStyle/>
          <a:p>
            <a:pPr defTabSz="914400">
              <a:buFontTx/>
              <a:buChar char="-"/>
            </a:pPr>
            <a:r>
              <a:rPr lang="en-US" sz="3600" b="1" dirty="0"/>
              <a:t>Family</a:t>
            </a:r>
          </a:p>
          <a:p>
            <a:pPr defTabSz="914400">
              <a:buFontTx/>
              <a:buChar char="-"/>
            </a:pPr>
            <a:r>
              <a:rPr lang="en-US" sz="3600" b="1" dirty="0"/>
              <a:t>Food</a:t>
            </a:r>
          </a:p>
          <a:p>
            <a:pPr defTabSz="914400">
              <a:buFontTx/>
              <a:buChar char="-"/>
            </a:pPr>
            <a:r>
              <a:rPr lang="en-US" sz="3600" b="1" dirty="0"/>
              <a:t>Music</a:t>
            </a:r>
          </a:p>
          <a:p>
            <a:pPr defTabSz="914400">
              <a:buFontTx/>
              <a:buChar char="-"/>
            </a:pPr>
            <a:r>
              <a:rPr lang="en-US" sz="3600" b="1" dirty="0"/>
              <a:t>Animals</a:t>
            </a:r>
          </a:p>
        </p:txBody>
      </p:sp>
      <p:pic>
        <p:nvPicPr>
          <p:cNvPr id="5122" name="Picture 2" descr="Papel Picado Para Boda Personalizado 10 Enramadas Multicolor - $ 349.00 ...">
            <a:extLst>
              <a:ext uri="{FF2B5EF4-FFF2-40B4-BE49-F238E27FC236}">
                <a16:creationId xmlns:a16="http://schemas.microsoft.com/office/drawing/2014/main" id="{9E19A133-2B74-BD29-AB63-919075B13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3" r="2049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153937-1927-DB7E-D9AA-0402FD4C5582}"/>
              </a:ext>
            </a:extLst>
          </p:cNvPr>
          <p:cNvSpPr txBox="1">
            <a:spLocks/>
          </p:cNvSpPr>
          <p:nvPr/>
        </p:nvSpPr>
        <p:spPr>
          <a:xfrm>
            <a:off x="2649856" y="2872899"/>
            <a:ext cx="1836420" cy="3320668"/>
          </a:xfrm>
          <a:prstGeom prst="rect">
            <a:avLst/>
          </a:prstGeom>
        </p:spPr>
        <p:txBody>
          <a:bodyPr vert="horz" lIns="91440" tIns="45720" rIns="91440" bIns="45720" rtlCol="0">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buFontTx/>
              <a:buChar char="-"/>
            </a:pPr>
            <a:r>
              <a:rPr lang="en-US" sz="3600" b="1" dirty="0"/>
              <a:t>Patriotism</a:t>
            </a:r>
          </a:p>
          <a:p>
            <a:pPr defTabSz="914400">
              <a:buFontTx/>
              <a:buChar char="-"/>
            </a:pPr>
            <a:r>
              <a:rPr lang="en-US" sz="3600" b="1" dirty="0"/>
              <a:t>Plants</a:t>
            </a:r>
          </a:p>
          <a:p>
            <a:pPr defTabSz="914400">
              <a:buFontTx/>
              <a:buChar char="-"/>
            </a:pPr>
            <a:r>
              <a:rPr lang="en-US" sz="3600" b="1" dirty="0"/>
              <a:t>Religion</a:t>
            </a:r>
          </a:p>
          <a:p>
            <a:pPr defTabSz="914400">
              <a:buFontTx/>
              <a:buChar char="-"/>
            </a:pPr>
            <a:endParaRPr lang="en-US" sz="3600" dirty="0"/>
          </a:p>
          <a:p>
            <a:pPr defTabSz="914400">
              <a:buFontTx/>
              <a:buChar char="-"/>
            </a:pPr>
            <a:endParaRPr lang="en-US" sz="3600" b="1" dirty="0"/>
          </a:p>
        </p:txBody>
      </p:sp>
    </p:spTree>
    <p:extLst>
      <p:ext uri="{BB962C8B-B14F-4D97-AF65-F5344CB8AC3E}">
        <p14:creationId xmlns:p14="http://schemas.microsoft.com/office/powerpoint/2010/main" val="238176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6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68" name="Rectangle 5167">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apel Picado Para Boda Personalizado 10 Enramadas Multicolor - $ 349.00 ...">
            <a:extLst>
              <a:ext uri="{FF2B5EF4-FFF2-40B4-BE49-F238E27FC236}">
                <a16:creationId xmlns:a16="http://schemas.microsoft.com/office/drawing/2014/main" id="{9E19A133-2B74-BD29-AB63-919075B1372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338" r="-1" b="17643"/>
          <a:stretch/>
        </p:blipFill>
        <p:spPr bwMode="auto">
          <a:xfrm>
            <a:off x="20" y="10"/>
            <a:ext cx="12188931" cy="68579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F54EAB0-FF66-FD71-518E-A307B08EBE1A}"/>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marL="0" indent="0" algn="ctr" defTabSz="914400"/>
            <a:r>
              <a:rPr lang="en-US" sz="9600">
                <a:solidFill>
                  <a:schemeClr val="bg1"/>
                </a:solidFill>
              </a:rPr>
              <a:t>What subject matters could tell your story?</a:t>
            </a:r>
          </a:p>
        </p:txBody>
      </p:sp>
      <p:sp>
        <p:nvSpPr>
          <p:cNvPr id="5170" name="Rectangle 6">
            <a:extLst>
              <a:ext uri="{FF2B5EF4-FFF2-40B4-BE49-F238E27FC236}">
                <a16:creationId xmlns:a16="http://schemas.microsoft.com/office/drawing/2014/main" id="{04D8AD8F-EF7F-481F-B99A-B85138970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2"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60325" cap="rnd">
            <a:solidFill>
              <a:schemeClr val="bg1"/>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89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087" name="Rectangle 2081">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92CFF-8C93-057F-1B4E-3C2EAB88EE3B}"/>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defTabSz="914400"/>
            <a:r>
              <a:rPr lang="en-US" sz="6000" dirty="0"/>
              <a:t>Sketchbooks: color + Mexican folk art</a:t>
            </a:r>
          </a:p>
        </p:txBody>
      </p:sp>
      <p:sp>
        <p:nvSpPr>
          <p:cNvPr id="2088" name="Rectangle 6">
            <a:extLst>
              <a:ext uri="{FF2B5EF4-FFF2-40B4-BE49-F238E27FC236}">
                <a16:creationId xmlns:a16="http://schemas.microsoft.com/office/drawing/2014/main" id="{9F812767-38C5-4E9B-A0C9-361DA6649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xican Folk Art PrintSpanish Girl ArtMexican Town | Etsy">
            <a:extLst>
              <a:ext uri="{FF2B5EF4-FFF2-40B4-BE49-F238E27FC236}">
                <a16:creationId xmlns:a16="http://schemas.microsoft.com/office/drawing/2014/main" id="{DAC16917-3017-18B0-F396-0C7B5E2CD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6" r="19490" b="2"/>
          <a:stretch/>
        </p:blipFill>
        <p:spPr bwMode="auto">
          <a:xfrm>
            <a:off x="173736" y="313137"/>
            <a:ext cx="3840480" cy="3985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XICAN FOLK ART ORANGE TREE OF LIFE ETERNAL ROOTS ORIGINAL PAINTING 20 ...">
            <a:extLst>
              <a:ext uri="{FF2B5EF4-FFF2-40B4-BE49-F238E27FC236}">
                <a16:creationId xmlns:a16="http://schemas.microsoft.com/office/drawing/2014/main" id="{A55DC342-6E85-A3A9-76A8-A1C189DD02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93" r="3" b="13170"/>
          <a:stretch/>
        </p:blipFill>
        <p:spPr bwMode="auto">
          <a:xfrm>
            <a:off x="4175760" y="1122674"/>
            <a:ext cx="3840480" cy="2366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allery of Modern Folk Artist Pristine Cartera-Turkus: ORIGINAL FOLK ...">
            <a:extLst>
              <a:ext uri="{FF2B5EF4-FFF2-40B4-BE49-F238E27FC236}">
                <a16:creationId xmlns:a16="http://schemas.microsoft.com/office/drawing/2014/main" id="{5B4321BE-323B-AB5B-D091-76594CF711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77784" y="851231"/>
            <a:ext cx="3840480" cy="29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31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e preview">
            <a:extLst>
              <a:ext uri="{FF2B5EF4-FFF2-40B4-BE49-F238E27FC236}">
                <a16:creationId xmlns:a16="http://schemas.microsoft.com/office/drawing/2014/main" id="{64C52512-DFA2-5BD6-F964-0DBBAFFD8E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 t="6850" r="-13" b="22242"/>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523148"/>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14301</TotalTime>
  <Words>995</Words>
  <Application>Microsoft Office PowerPoint</Application>
  <PresentationFormat>Widescreen</PresentationFormat>
  <Paragraphs>94</Paragraphs>
  <Slides>28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Abadi</vt:lpstr>
      <vt:lpstr>Arial</vt:lpstr>
      <vt:lpstr>The Hand Bold</vt:lpstr>
      <vt:lpstr>The Serif Hand Black</vt:lpstr>
      <vt:lpstr>SketchyVTI</vt:lpstr>
      <vt:lpstr>unit 2, pt 1: Mexican Folk Art</vt:lpstr>
      <vt:lpstr>Unit topics</vt:lpstr>
      <vt:lpstr>PowerPoint Presentation</vt:lpstr>
      <vt:lpstr>WHAT IS FOLK ART?</vt:lpstr>
      <vt:lpstr>COLOR AND SHAPE</vt:lpstr>
      <vt:lpstr>Traditional subjects</vt:lpstr>
      <vt:lpstr>What subject matters could tell your story?</vt:lpstr>
      <vt:lpstr>Sketchbooks: color + Mexican folk art</vt:lpstr>
      <vt:lpstr>PowerPoint Presentation</vt:lpstr>
      <vt:lpstr>PowerPoint Presentation</vt:lpstr>
      <vt:lpstr>PowerPoint Presentation</vt:lpstr>
      <vt:lpstr>PowerPoint Presentation</vt:lpstr>
      <vt:lpstr>PowerPoint Presentation</vt:lpstr>
      <vt:lpstr>Sketchbook 8:  COLOR</vt:lpstr>
      <vt:lpstr>Sketchbook: Mexican Folk Art</vt:lpstr>
      <vt:lpstr>Mexican folk art</vt:lpstr>
      <vt:lpstr>Sketchbook 9: Mexican folk art</vt:lpstr>
      <vt:lpstr>PROJECT 4: Mexican folk art</vt:lpstr>
      <vt:lpstr>Project 4 - Mexican folk art</vt:lpstr>
      <vt:lpstr>Project 4:  Mexican Folk art</vt:lpstr>
      <vt:lpstr>Unit 2 pt. 2: alebrije</vt:lpstr>
      <vt:lpstr>PowerPoint Presentation</vt:lpstr>
      <vt:lpstr>PowerPoint Presentation</vt:lpstr>
      <vt:lpstr>Project 5: alebrijes</vt:lpstr>
      <vt:lpstr>Project 5: alebrije</vt:lpstr>
      <vt:lpstr>alebrije step 1</vt:lpstr>
      <vt:lpstr>alebrije Step 2</vt:lpstr>
      <vt:lpstr>alebrije step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 ART workshop</dc:title>
  <dc:creator>Tyler Fairchild</dc:creator>
  <cp:lastModifiedBy>Tyler Fairchild</cp:lastModifiedBy>
  <cp:revision>42</cp:revision>
  <cp:lastPrinted>2023-08-29T19:43:34Z</cp:lastPrinted>
  <dcterms:created xsi:type="dcterms:W3CDTF">2023-08-24T13:54:40Z</dcterms:created>
  <dcterms:modified xsi:type="dcterms:W3CDTF">2024-04-08T17:41:24Z</dcterms:modified>
</cp:coreProperties>
</file>