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70" r:id="rId3"/>
    <p:sldId id="259" r:id="rId4"/>
    <p:sldId id="258" r:id="rId5"/>
    <p:sldId id="260" r:id="rId6"/>
    <p:sldId id="269" r:id="rId7"/>
    <p:sldId id="310" r:id="rId8"/>
    <p:sldId id="311" r:id="rId9"/>
    <p:sldId id="261" r:id="rId10"/>
    <p:sldId id="315" r:id="rId11"/>
    <p:sldId id="312" r:id="rId12"/>
    <p:sldId id="316" r:id="rId13"/>
    <p:sldId id="313" r:id="rId14"/>
    <p:sldId id="314" r:id="rId15"/>
  </p:sldIdLst>
  <p:sldSz cx="9144000" cy="5143500" type="screen16x9"/>
  <p:notesSz cx="7010400" cy="9296400"/>
  <p:embeddedFontLst>
    <p:embeddedFont>
      <p:font typeface="Abadi" panose="020B0604020104020204" pitchFamily="34" charset="0"/>
      <p:regular r:id="rId17"/>
      <p:bold r:id="rId18"/>
      <p:boldItalic r:id="rId19"/>
    </p:embeddedFont>
    <p:embeddedFont>
      <p:font typeface="Bahiana" panose="020B0604020202020204" charset="0"/>
      <p:regular r:id="rId20"/>
    </p:embeddedFont>
    <p:embeddedFont>
      <p:font typeface="Bebas Neue" panose="020B0606020202050201" pitchFamily="34" charset="0"/>
      <p:regular r:id="rId21"/>
    </p:embeddedFont>
    <p:embeddedFont>
      <p:font typeface="Dosis" pitchFamily="2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9D53EF-6CEF-42AA-9E71-2196345A9EAE}">
  <a:tblStyle styleId="{799D53EF-6CEF-42AA-9E71-2196345A9E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80" y="4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99f2f57a71_0_15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bd6c00e730_0_8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99f2f57a71_0_2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99f2f57a71_0_20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99f2f57a7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99f2f57a71_0_17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99f2f57a71_0_1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575" y="577500"/>
            <a:ext cx="3615000" cy="3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64450" y="4215600"/>
            <a:ext cx="3615000" cy="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42074">
            <a:off x="8447515" y="602840"/>
            <a:ext cx="716347" cy="114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707569" flipH="1">
            <a:off x="7236407" y="-146721"/>
            <a:ext cx="1183936" cy="102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3288" y="11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00">
            <a:off x="-134175" y="3390649"/>
            <a:ext cx="1069475" cy="92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838619" flipH="1">
            <a:off x="896286" y="4212713"/>
            <a:ext cx="817350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" y="4263847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413286">
            <a:off x="2088931" y="4419278"/>
            <a:ext cx="623937" cy="65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091584">
            <a:off x="8353925" y="4388975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981022" flipH="1">
            <a:off x="7492340" y="-269236"/>
            <a:ext cx="817350" cy="121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434214" y="573048"/>
            <a:ext cx="628835" cy="1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53251" y="-3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75558" flipH="1">
            <a:off x="8408448" y="3307689"/>
            <a:ext cx="716347" cy="114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23157">
            <a:off x="7309054" y="4285844"/>
            <a:ext cx="1183943" cy="102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89262" y="4255399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028243">
            <a:off x="8432401" y="2360755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13290">
            <a:off x="3307564" y="4546968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60656">
            <a:off x="-74237" y="1634425"/>
            <a:ext cx="670750" cy="5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595376">
            <a:off x="3679713" y="6350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547500" flipH="1">
            <a:off x="8294224" y="2898809"/>
            <a:ext cx="944800" cy="111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958625" flipH="1">
            <a:off x="8340786" y="1079069"/>
            <a:ext cx="817324" cy="121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27699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601" y="990023"/>
            <a:ext cx="628835" cy="1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602920">
            <a:off x="-89626" y="2792010"/>
            <a:ext cx="881577" cy="124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3264" y="2137019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13290">
            <a:off x="364614" y="-23532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916915">
            <a:off x="4149325" y="4520050"/>
            <a:ext cx="670750" cy="5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292231">
            <a:off x="6061064" y="-6945"/>
            <a:ext cx="595572" cy="624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40476" flipH="1">
            <a:off x="806959" y="4284413"/>
            <a:ext cx="716326" cy="11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30466">
            <a:off x="-132793" y="3431971"/>
            <a:ext cx="1068785" cy="92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16486">
            <a:off x="7438724" y="4190919"/>
            <a:ext cx="817324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96491" flipH="1">
            <a:off x="8083882" y="3196729"/>
            <a:ext cx="1183936" cy="102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300" y="4267023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94851" y="4265435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5391">
            <a:off x="8288859" y="515902"/>
            <a:ext cx="745906" cy="65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13290">
            <a:off x="2959101" y="4536593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169075">
            <a:off x="61238" y="950000"/>
            <a:ext cx="670750" cy="5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099993">
            <a:off x="5612126" y="4399680"/>
            <a:ext cx="595572" cy="62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13100" y="2648375"/>
            <a:ext cx="35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904450" y="1470725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713100" y="3477300"/>
            <a:ext cx="35913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24442" flipH="1">
            <a:off x="19779" y="615371"/>
            <a:ext cx="716347" cy="114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76843">
            <a:off x="762615" y="-155911"/>
            <a:ext cx="1183943" cy="102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11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246055">
            <a:off x="8313511" y="640663"/>
            <a:ext cx="881577" cy="124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347268" flipH="1">
            <a:off x="7473314" y="-249158"/>
            <a:ext cx="817324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6937" y="-5801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40453">
            <a:off x="2118114" y="4400955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091584">
            <a:off x="8188013" y="4118425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9987" y="2761427"/>
            <a:ext cx="628835" cy="1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97080">
            <a:off x="-42527" y="1102964"/>
            <a:ext cx="881577" cy="12485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505650" y="2501100"/>
            <a:ext cx="4132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505739" y="3342900"/>
            <a:ext cx="41328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547500" flipH="1">
            <a:off x="8294224" y="2898809"/>
            <a:ext cx="944800" cy="111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958625" flipH="1">
            <a:off x="8340786" y="1079069"/>
            <a:ext cx="817324" cy="121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127699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3264" y="2137019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413290">
            <a:off x="1074339" y="4332268"/>
            <a:ext cx="595572" cy="62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"/>
          <p:cNvSpPr txBox="1">
            <a:spLocks noGrp="1"/>
          </p:cNvSpPr>
          <p:nvPr>
            <p:ph type="title"/>
          </p:nvPr>
        </p:nvSpPr>
        <p:spPr>
          <a:xfrm>
            <a:off x="1603050" y="539400"/>
            <a:ext cx="5937900" cy="800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09873" flipH="1">
            <a:off x="-61175" y="3232969"/>
            <a:ext cx="944800" cy="111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28813" flipH="1">
            <a:off x="768001" y="4168955"/>
            <a:ext cx="817324" cy="121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59611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00" flipH="1">
            <a:off x="8156729" y="3405263"/>
            <a:ext cx="1069475" cy="92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38619">
            <a:off x="7454593" y="4168953"/>
            <a:ext cx="817350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353254" y="4263837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00457">
            <a:off x="8288859" y="1900377"/>
            <a:ext cx="745906" cy="65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91584">
            <a:off x="-11987" y="1478875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2087125" y="200917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2"/>
          </p:nvPr>
        </p:nvSpPr>
        <p:spPr>
          <a:xfrm>
            <a:off x="5936975" y="2009170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3"/>
          </p:nvPr>
        </p:nvSpPr>
        <p:spPr>
          <a:xfrm>
            <a:off x="2087125" y="3523694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4"/>
          </p:nvPr>
        </p:nvSpPr>
        <p:spPr>
          <a:xfrm>
            <a:off x="5936975" y="3523694"/>
            <a:ext cx="210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5" hasCustomPrompt="1"/>
          </p:nvPr>
        </p:nvSpPr>
        <p:spPr>
          <a:xfrm>
            <a:off x="1104325" y="182670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6" hasCustomPrompt="1"/>
          </p:nvPr>
        </p:nvSpPr>
        <p:spPr>
          <a:xfrm>
            <a:off x="1104325" y="334122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7" hasCustomPrompt="1"/>
          </p:nvPr>
        </p:nvSpPr>
        <p:spPr>
          <a:xfrm>
            <a:off x="4952325" y="182670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8" hasCustomPrompt="1"/>
          </p:nvPr>
        </p:nvSpPr>
        <p:spPr>
          <a:xfrm>
            <a:off x="4952325" y="334122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9"/>
          </p:nvPr>
        </p:nvSpPr>
        <p:spPr>
          <a:xfrm>
            <a:off x="2087125" y="1663802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8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3"/>
          </p:nvPr>
        </p:nvSpPr>
        <p:spPr>
          <a:xfrm>
            <a:off x="5936975" y="1663802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8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4"/>
          </p:nvPr>
        </p:nvSpPr>
        <p:spPr>
          <a:xfrm>
            <a:off x="2087125" y="3178202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8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5"/>
          </p:nvPr>
        </p:nvSpPr>
        <p:spPr>
          <a:xfrm>
            <a:off x="5936975" y="3178202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800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39" name="Google Shape;13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 flipH="1">
            <a:off x="8213879" y="3497838"/>
            <a:ext cx="1069475" cy="92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38619">
            <a:off x="7454593" y="4168953"/>
            <a:ext cx="817350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53254" y="4285737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467261">
            <a:off x="-49946" y="3323040"/>
            <a:ext cx="716347" cy="114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41368" flipH="1">
            <a:off x="587970" y="4264501"/>
            <a:ext cx="1183936" cy="102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6962" y="4287323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413290">
            <a:off x="4045089" y="4426943"/>
            <a:ext cx="595572" cy="624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24442" flipH="1">
            <a:off x="19779" y="615371"/>
            <a:ext cx="716347" cy="114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76843">
            <a:off x="686415" y="-155911"/>
            <a:ext cx="1183943" cy="102867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>
            <a:spLocks noGrp="1"/>
          </p:cNvSpPr>
          <p:nvPr>
            <p:ph type="title"/>
          </p:nvPr>
        </p:nvSpPr>
        <p:spPr>
          <a:xfrm>
            <a:off x="2297699" y="4072204"/>
            <a:ext cx="4548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0"/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subTitle" idx="1"/>
          </p:nvPr>
        </p:nvSpPr>
        <p:spPr>
          <a:xfrm>
            <a:off x="2297711" y="2883500"/>
            <a:ext cx="4548600" cy="11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51" name="Google Shape;15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 flipH="1">
            <a:off x="8156729" y="3405263"/>
            <a:ext cx="1069475" cy="92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38619">
            <a:off x="7454593" y="4168953"/>
            <a:ext cx="817350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7421" y="12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4188" y="4267011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00457">
            <a:off x="8288859" y="393202"/>
            <a:ext cx="745906" cy="65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583223">
            <a:off x="3220089" y="4464168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091584">
            <a:off x="-11987" y="3229125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>
            <a:off x="713100" y="1511050"/>
            <a:ext cx="3708300" cy="13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713100" y="2819125"/>
            <a:ext cx="37083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>
            <a:spLocks noGrp="1"/>
          </p:cNvSpPr>
          <p:nvPr>
            <p:ph type="pic" idx="2"/>
          </p:nvPr>
        </p:nvSpPr>
        <p:spPr>
          <a:xfrm>
            <a:off x="4844900" y="778800"/>
            <a:ext cx="3585900" cy="35859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62" name="Google Shape;1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24442" flipH="1">
            <a:off x="19779" y="615371"/>
            <a:ext cx="716347" cy="1144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76843">
            <a:off x="762615" y="-155911"/>
            <a:ext cx="1183943" cy="102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11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 flipH="1">
            <a:off x="8213879" y="3497838"/>
            <a:ext cx="1069475" cy="92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838619">
            <a:off x="7454593" y="4168953"/>
            <a:ext cx="817350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9262" y="4255399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388321">
            <a:off x="4398589" y="4387080"/>
            <a:ext cx="595572" cy="62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595376">
            <a:off x="7993613" y="244875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489" y="990023"/>
            <a:ext cx="628835" cy="13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602920">
            <a:off x="-35889" y="2792010"/>
            <a:ext cx="881577" cy="124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38611"/>
            <a:ext cx="809803" cy="876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700000">
            <a:off x="3208500" y="4293161"/>
            <a:ext cx="1069475" cy="92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838619" flipH="1">
            <a:off x="4888611" y="4179338"/>
            <a:ext cx="817350" cy="12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6626" y="4263847"/>
            <a:ext cx="790749" cy="8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252500" flipH="1">
            <a:off x="8294224" y="1126694"/>
            <a:ext cx="944800" cy="111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841375" flipH="1">
            <a:off x="8374939" y="2849255"/>
            <a:ext cx="817324" cy="121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89262" y="2124524"/>
            <a:ext cx="754725" cy="88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300457">
            <a:off x="8160659" y="4243214"/>
            <a:ext cx="745906" cy="65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413290">
            <a:off x="4162089" y="4293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091584">
            <a:off x="287463" y="4409150"/>
            <a:ext cx="670750" cy="5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Bahiana"/>
              <a:buNone/>
              <a:defRPr sz="42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●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osis"/>
              <a:buChar char="○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osis"/>
              <a:buChar char="■"/>
              <a:defRPr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59" r:id="rId6"/>
    <p:sldLayoutId id="2147483660" r:id="rId7"/>
    <p:sldLayoutId id="2147483661" r:id="rId8"/>
    <p:sldLayoutId id="2147483674" r:id="rId9"/>
    <p:sldLayoutId id="2147483675" r:id="rId10"/>
    <p:sldLayoutId id="2147483676" r:id="rId11"/>
    <p:sldLayoutId id="214748367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eXT-G5FPYs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"/>
          <p:cNvSpPr txBox="1">
            <a:spLocks noGrp="1"/>
          </p:cNvSpPr>
          <p:nvPr>
            <p:ph type="ctrTitle"/>
          </p:nvPr>
        </p:nvSpPr>
        <p:spPr>
          <a:xfrm>
            <a:off x="307664" y="838889"/>
            <a:ext cx="3615000" cy="371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Mexican </a:t>
            </a:r>
            <a:r>
              <a:rPr lang="en" dirty="0">
                <a:solidFill>
                  <a:schemeClr val="accent1"/>
                </a:solidFill>
              </a:rPr>
              <a:t>folk 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4"/>
                </a:solidFill>
              </a:rPr>
              <a:t>art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417" name="Google Shape;4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00420">
            <a:off x="2832087" y="3962463"/>
            <a:ext cx="859550" cy="75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928" y="184395"/>
            <a:ext cx="623937" cy="6544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419E13-37D9-7425-3EFC-1D26C18A13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Mexican Folk Art Stores Worth Visiting in the Riviera Maya | Loco Gringo">
            <a:extLst>
              <a:ext uri="{FF2B5EF4-FFF2-40B4-BE49-F238E27FC236}">
                <a16:creationId xmlns:a16="http://schemas.microsoft.com/office/drawing/2014/main" id="{8BC09572-1C5E-715E-32C5-87E4BD00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5" r="19568" b="-1"/>
          <a:stretch>
            <a:fillRect/>
          </a:stretch>
        </p:blipFill>
        <p:spPr bwMode="auto">
          <a:xfrm>
            <a:off x="3984921" y="0"/>
            <a:ext cx="5159079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6736-E7BD-FC5B-8A1D-AC2719B1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60FF5-5002-33F3-80AF-A9D1042630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Mexican Folk Art">
            <a:hlinkClick r:id="" action="ppaction://media"/>
            <a:extLst>
              <a:ext uri="{FF2B5EF4-FFF2-40B4-BE49-F238E27FC236}">
                <a16:creationId xmlns:a16="http://schemas.microsoft.com/office/drawing/2014/main" id="{F86D8D0C-A0C1-3D2A-FB3E-AD3E9506F7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5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8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66DA-243C-9076-A28A-D4E662EE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8BD63-A4C1-EB41-863D-788F65263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C5F95-2B49-9529-1BC6-3E66F5044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8"/>
            <a:ext cx="9144000" cy="5124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5E824-ADEA-7D5F-D1B3-2F8F5482C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1100" y="2067214"/>
            <a:ext cx="1286054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94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F50EAC51-B766-1621-C83E-26B5EDDC5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6850" r="-13" b="22242"/>
          <a:stretch/>
        </p:blipFill>
        <p:spPr bwMode="auto">
          <a:xfrm>
            <a:off x="577637" y="424330"/>
            <a:ext cx="7970940" cy="4239052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25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04F0-5EFF-FCB5-907F-DF23D8C89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2F9E7-557A-A719-B401-9033B65215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67AA8-59B6-0CFF-0737-35C550DC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5125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559F1B-E070-255E-E466-030A8CFD819E}"/>
              </a:ext>
            </a:extLst>
          </p:cNvPr>
          <p:cNvSpPr txBox="1"/>
          <p:nvPr/>
        </p:nvSpPr>
        <p:spPr>
          <a:xfrm>
            <a:off x="333568" y="1361633"/>
            <a:ext cx="4074566" cy="3398110"/>
          </a:xfrm>
          <a:custGeom>
            <a:avLst/>
            <a:gdLst>
              <a:gd name="csX0" fmla="*/ 0 w 4074566"/>
              <a:gd name="csY0" fmla="*/ 0 h 3398110"/>
              <a:gd name="csX1" fmla="*/ 541335 w 4074566"/>
              <a:gd name="csY1" fmla="*/ 0 h 3398110"/>
              <a:gd name="csX2" fmla="*/ 1123416 w 4074566"/>
              <a:gd name="csY2" fmla="*/ 0 h 3398110"/>
              <a:gd name="csX3" fmla="*/ 1746243 w 4074566"/>
              <a:gd name="csY3" fmla="*/ 0 h 3398110"/>
              <a:gd name="csX4" fmla="*/ 2409815 w 4074566"/>
              <a:gd name="csY4" fmla="*/ 0 h 3398110"/>
              <a:gd name="csX5" fmla="*/ 3032641 w 4074566"/>
              <a:gd name="csY5" fmla="*/ 0 h 3398110"/>
              <a:gd name="csX6" fmla="*/ 4074566 w 4074566"/>
              <a:gd name="csY6" fmla="*/ 0 h 3398110"/>
              <a:gd name="csX7" fmla="*/ 4074566 w 4074566"/>
              <a:gd name="csY7" fmla="*/ 498389 h 3398110"/>
              <a:gd name="csX8" fmla="*/ 4074566 w 4074566"/>
              <a:gd name="csY8" fmla="*/ 962798 h 3398110"/>
              <a:gd name="csX9" fmla="*/ 4074566 w 4074566"/>
              <a:gd name="csY9" fmla="*/ 1563131 h 3398110"/>
              <a:gd name="csX10" fmla="*/ 4074566 w 4074566"/>
              <a:gd name="csY10" fmla="*/ 2095501 h 3398110"/>
              <a:gd name="csX11" fmla="*/ 4074566 w 4074566"/>
              <a:gd name="csY11" fmla="*/ 2661853 h 3398110"/>
              <a:gd name="csX12" fmla="*/ 4074566 w 4074566"/>
              <a:gd name="csY12" fmla="*/ 3398110 h 3398110"/>
              <a:gd name="csX13" fmla="*/ 3451739 w 4074566"/>
              <a:gd name="csY13" fmla="*/ 3398110 h 3398110"/>
              <a:gd name="csX14" fmla="*/ 2869659 w 4074566"/>
              <a:gd name="csY14" fmla="*/ 3398110 h 3398110"/>
              <a:gd name="csX15" fmla="*/ 2206086 w 4074566"/>
              <a:gd name="csY15" fmla="*/ 3398110 h 3398110"/>
              <a:gd name="csX16" fmla="*/ 1746243 w 4074566"/>
              <a:gd name="csY16" fmla="*/ 3398110 h 3398110"/>
              <a:gd name="csX17" fmla="*/ 1082670 w 4074566"/>
              <a:gd name="csY17" fmla="*/ 3398110 h 3398110"/>
              <a:gd name="csX18" fmla="*/ 622827 w 4074566"/>
              <a:gd name="csY18" fmla="*/ 3398110 h 3398110"/>
              <a:gd name="csX19" fmla="*/ 0 w 4074566"/>
              <a:gd name="csY19" fmla="*/ 3398110 h 3398110"/>
              <a:gd name="csX20" fmla="*/ 0 w 4074566"/>
              <a:gd name="csY20" fmla="*/ 2865739 h 3398110"/>
              <a:gd name="csX21" fmla="*/ 0 w 4074566"/>
              <a:gd name="csY21" fmla="*/ 2231426 h 3398110"/>
              <a:gd name="csX22" fmla="*/ 0 w 4074566"/>
              <a:gd name="csY22" fmla="*/ 1597112 h 3398110"/>
              <a:gd name="csX23" fmla="*/ 0 w 4074566"/>
              <a:gd name="csY23" fmla="*/ 1132703 h 3398110"/>
              <a:gd name="csX24" fmla="*/ 0 w 4074566"/>
              <a:gd name="csY24" fmla="*/ 668295 h 3398110"/>
              <a:gd name="csX25" fmla="*/ 0 w 4074566"/>
              <a:gd name="csY25" fmla="*/ 0 h 33981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</a:cxnLst>
            <a:rect l="l" t="t" r="r" b="b"/>
            <a:pathLst>
              <a:path w="4074566" h="3398110" fill="none" extrusionOk="0">
                <a:moveTo>
                  <a:pt x="0" y="0"/>
                </a:moveTo>
                <a:cubicBezTo>
                  <a:pt x="246325" y="-45454"/>
                  <a:pt x="312952" y="59205"/>
                  <a:pt x="541335" y="0"/>
                </a:cubicBezTo>
                <a:cubicBezTo>
                  <a:pt x="769718" y="-59205"/>
                  <a:pt x="967022" y="8788"/>
                  <a:pt x="1123416" y="0"/>
                </a:cubicBezTo>
                <a:cubicBezTo>
                  <a:pt x="1279810" y="-8788"/>
                  <a:pt x="1512372" y="2843"/>
                  <a:pt x="1746243" y="0"/>
                </a:cubicBezTo>
                <a:cubicBezTo>
                  <a:pt x="1980114" y="-2843"/>
                  <a:pt x="2175974" y="76589"/>
                  <a:pt x="2409815" y="0"/>
                </a:cubicBezTo>
                <a:cubicBezTo>
                  <a:pt x="2643656" y="-76589"/>
                  <a:pt x="2832685" y="38535"/>
                  <a:pt x="3032641" y="0"/>
                </a:cubicBezTo>
                <a:cubicBezTo>
                  <a:pt x="3232597" y="-38535"/>
                  <a:pt x="3747773" y="107399"/>
                  <a:pt x="4074566" y="0"/>
                </a:cubicBezTo>
                <a:cubicBezTo>
                  <a:pt x="4126964" y="146692"/>
                  <a:pt x="4050891" y="356337"/>
                  <a:pt x="4074566" y="498389"/>
                </a:cubicBezTo>
                <a:cubicBezTo>
                  <a:pt x="4098241" y="640441"/>
                  <a:pt x="4064574" y="828751"/>
                  <a:pt x="4074566" y="962798"/>
                </a:cubicBezTo>
                <a:cubicBezTo>
                  <a:pt x="4084558" y="1096845"/>
                  <a:pt x="4058061" y="1362250"/>
                  <a:pt x="4074566" y="1563131"/>
                </a:cubicBezTo>
                <a:cubicBezTo>
                  <a:pt x="4091071" y="1764012"/>
                  <a:pt x="4012365" y="1924863"/>
                  <a:pt x="4074566" y="2095501"/>
                </a:cubicBezTo>
                <a:cubicBezTo>
                  <a:pt x="4136767" y="2266139"/>
                  <a:pt x="4071729" y="2456758"/>
                  <a:pt x="4074566" y="2661853"/>
                </a:cubicBezTo>
                <a:cubicBezTo>
                  <a:pt x="4077403" y="2866948"/>
                  <a:pt x="3987629" y="3126348"/>
                  <a:pt x="4074566" y="3398110"/>
                </a:cubicBezTo>
                <a:cubicBezTo>
                  <a:pt x="3819633" y="3408669"/>
                  <a:pt x="3642125" y="3354719"/>
                  <a:pt x="3451739" y="3398110"/>
                </a:cubicBezTo>
                <a:cubicBezTo>
                  <a:pt x="3261353" y="3441501"/>
                  <a:pt x="3037378" y="3366248"/>
                  <a:pt x="2869659" y="3398110"/>
                </a:cubicBezTo>
                <a:cubicBezTo>
                  <a:pt x="2701940" y="3429972"/>
                  <a:pt x="2503665" y="3350462"/>
                  <a:pt x="2206086" y="3398110"/>
                </a:cubicBezTo>
                <a:cubicBezTo>
                  <a:pt x="1908507" y="3445758"/>
                  <a:pt x="1953872" y="3353867"/>
                  <a:pt x="1746243" y="3398110"/>
                </a:cubicBezTo>
                <a:cubicBezTo>
                  <a:pt x="1538614" y="3442353"/>
                  <a:pt x="1383165" y="3343724"/>
                  <a:pt x="1082670" y="3398110"/>
                </a:cubicBezTo>
                <a:cubicBezTo>
                  <a:pt x="782175" y="3452496"/>
                  <a:pt x="769669" y="3363541"/>
                  <a:pt x="622827" y="3398110"/>
                </a:cubicBezTo>
                <a:cubicBezTo>
                  <a:pt x="475985" y="3432679"/>
                  <a:pt x="227308" y="3351423"/>
                  <a:pt x="0" y="3398110"/>
                </a:cubicBezTo>
                <a:cubicBezTo>
                  <a:pt x="-26274" y="3217323"/>
                  <a:pt x="29200" y="3120247"/>
                  <a:pt x="0" y="2865739"/>
                </a:cubicBezTo>
                <a:cubicBezTo>
                  <a:pt x="-29200" y="2611231"/>
                  <a:pt x="70644" y="2390913"/>
                  <a:pt x="0" y="2231426"/>
                </a:cubicBezTo>
                <a:cubicBezTo>
                  <a:pt x="-70644" y="2071939"/>
                  <a:pt x="69452" y="1838083"/>
                  <a:pt x="0" y="1597112"/>
                </a:cubicBezTo>
                <a:cubicBezTo>
                  <a:pt x="-69452" y="1356141"/>
                  <a:pt x="11617" y="1294795"/>
                  <a:pt x="0" y="1132703"/>
                </a:cubicBezTo>
                <a:cubicBezTo>
                  <a:pt x="-11617" y="970611"/>
                  <a:pt x="23595" y="873264"/>
                  <a:pt x="0" y="668295"/>
                </a:cubicBezTo>
                <a:cubicBezTo>
                  <a:pt x="-23595" y="463326"/>
                  <a:pt x="16358" y="260638"/>
                  <a:pt x="0" y="0"/>
                </a:cubicBezTo>
                <a:close/>
              </a:path>
              <a:path w="4074566" h="3398110" stroke="0" extrusionOk="0">
                <a:moveTo>
                  <a:pt x="0" y="0"/>
                </a:moveTo>
                <a:cubicBezTo>
                  <a:pt x="313925" y="-60526"/>
                  <a:pt x="373057" y="66312"/>
                  <a:pt x="663572" y="0"/>
                </a:cubicBezTo>
                <a:cubicBezTo>
                  <a:pt x="954087" y="-66312"/>
                  <a:pt x="1001934" y="46943"/>
                  <a:pt x="1164162" y="0"/>
                </a:cubicBezTo>
                <a:cubicBezTo>
                  <a:pt x="1326390" y="-46943"/>
                  <a:pt x="1516599" y="45422"/>
                  <a:pt x="1664751" y="0"/>
                </a:cubicBezTo>
                <a:cubicBezTo>
                  <a:pt x="1812903" y="-45422"/>
                  <a:pt x="2029374" y="69723"/>
                  <a:pt x="2246832" y="0"/>
                </a:cubicBezTo>
                <a:cubicBezTo>
                  <a:pt x="2464290" y="-69723"/>
                  <a:pt x="2549820" y="27054"/>
                  <a:pt x="2788167" y="0"/>
                </a:cubicBezTo>
                <a:cubicBezTo>
                  <a:pt x="3026515" y="-27054"/>
                  <a:pt x="3128777" y="38681"/>
                  <a:pt x="3451739" y="0"/>
                </a:cubicBezTo>
                <a:cubicBezTo>
                  <a:pt x="3774701" y="-38681"/>
                  <a:pt x="3824704" y="39987"/>
                  <a:pt x="4074566" y="0"/>
                </a:cubicBezTo>
                <a:cubicBezTo>
                  <a:pt x="4127637" y="172227"/>
                  <a:pt x="4031263" y="401317"/>
                  <a:pt x="4074566" y="600333"/>
                </a:cubicBezTo>
                <a:cubicBezTo>
                  <a:pt x="4117869" y="799349"/>
                  <a:pt x="4073426" y="1050164"/>
                  <a:pt x="4074566" y="1200666"/>
                </a:cubicBezTo>
                <a:cubicBezTo>
                  <a:pt x="4075706" y="1351168"/>
                  <a:pt x="4031949" y="1699478"/>
                  <a:pt x="4074566" y="1834979"/>
                </a:cubicBezTo>
                <a:cubicBezTo>
                  <a:pt x="4117183" y="1970480"/>
                  <a:pt x="4047245" y="2325167"/>
                  <a:pt x="4074566" y="2469293"/>
                </a:cubicBezTo>
                <a:cubicBezTo>
                  <a:pt x="4101887" y="2613419"/>
                  <a:pt x="4028445" y="2959075"/>
                  <a:pt x="4074566" y="3398110"/>
                </a:cubicBezTo>
                <a:cubicBezTo>
                  <a:pt x="3875751" y="3441668"/>
                  <a:pt x="3819697" y="3371657"/>
                  <a:pt x="3614722" y="3398110"/>
                </a:cubicBezTo>
                <a:cubicBezTo>
                  <a:pt x="3409747" y="3424563"/>
                  <a:pt x="3282283" y="3348670"/>
                  <a:pt x="2991896" y="3398110"/>
                </a:cubicBezTo>
                <a:cubicBezTo>
                  <a:pt x="2701509" y="3447550"/>
                  <a:pt x="2648919" y="3366512"/>
                  <a:pt x="2369069" y="3398110"/>
                </a:cubicBezTo>
                <a:cubicBezTo>
                  <a:pt x="2089219" y="3429708"/>
                  <a:pt x="2104191" y="3383043"/>
                  <a:pt x="1868480" y="3398110"/>
                </a:cubicBezTo>
                <a:cubicBezTo>
                  <a:pt x="1632769" y="3413177"/>
                  <a:pt x="1545166" y="3375930"/>
                  <a:pt x="1367890" y="3398110"/>
                </a:cubicBezTo>
                <a:cubicBezTo>
                  <a:pt x="1190614" y="3420290"/>
                  <a:pt x="1045682" y="3359223"/>
                  <a:pt x="908046" y="3398110"/>
                </a:cubicBezTo>
                <a:cubicBezTo>
                  <a:pt x="770410" y="3436997"/>
                  <a:pt x="437593" y="3356446"/>
                  <a:pt x="0" y="3398110"/>
                </a:cubicBezTo>
                <a:cubicBezTo>
                  <a:pt x="-38033" y="3167121"/>
                  <a:pt x="25764" y="3083000"/>
                  <a:pt x="0" y="2899721"/>
                </a:cubicBezTo>
                <a:cubicBezTo>
                  <a:pt x="-25764" y="2716442"/>
                  <a:pt x="42954" y="2536818"/>
                  <a:pt x="0" y="2367350"/>
                </a:cubicBezTo>
                <a:cubicBezTo>
                  <a:pt x="-42954" y="2197882"/>
                  <a:pt x="14853" y="2040434"/>
                  <a:pt x="0" y="1834979"/>
                </a:cubicBezTo>
                <a:cubicBezTo>
                  <a:pt x="-14853" y="1629524"/>
                  <a:pt x="35523" y="1424823"/>
                  <a:pt x="0" y="1234647"/>
                </a:cubicBezTo>
                <a:cubicBezTo>
                  <a:pt x="-35523" y="1044471"/>
                  <a:pt x="5431" y="871135"/>
                  <a:pt x="0" y="634314"/>
                </a:cubicBezTo>
                <a:cubicBezTo>
                  <a:pt x="-5431" y="397493"/>
                  <a:pt x="60315" y="243121"/>
                  <a:pt x="0" y="0"/>
                </a:cubicBezTo>
                <a:close/>
              </a:path>
            </a:pathLst>
          </a:custGeom>
          <a:solidFill>
            <a:schemeClr val="bg2"/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4517496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50" dirty="0"/>
              <a:t>Read the handout about Mexican Folk Art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50" dirty="0"/>
              <a:t>Title the sketchbook Mexican Folk Art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50" dirty="0"/>
              <a:t>On one side of the spread, create a recreation of a Mexican Folk Art Piece, copying the colors, shapes, and patterns.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50" dirty="0"/>
              <a:t>On the other side, write a short summary of the notes.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50" dirty="0"/>
              <a:t>Create 3 thumbnails for your own Mexican Folk Art piece.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1450" dirty="0"/>
          </a:p>
        </p:txBody>
      </p:sp>
      <p:pic>
        <p:nvPicPr>
          <p:cNvPr id="1026" name="Picture 2" descr="Mexican Folk Art Original Painting Talavera Styled Angel Cat - Etsy ...">
            <a:extLst>
              <a:ext uri="{FF2B5EF4-FFF2-40B4-BE49-F238E27FC236}">
                <a16:creationId xmlns:a16="http://schemas.microsoft.com/office/drawing/2014/main" id="{CB8735B0-604D-7F65-D17A-B7B5143D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30" y="2308403"/>
            <a:ext cx="18510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94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3C7BE-E0DF-3E18-DA19-28C15A58F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36E29-2A9F-8C54-3F10-9C3E57DFB5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AEC88F-9170-0CEE-A689-3300F2B5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4"/>
            <a:ext cx="9144000" cy="5130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5FC617-7F39-24CC-37EC-1E8A8056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071" y="3764043"/>
            <a:ext cx="454354" cy="273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E3176B-64B3-E64B-E0A2-EC98DDF09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945" y="181593"/>
            <a:ext cx="264798" cy="620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520FA-35CD-7DAF-4F76-1A0CE5603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279" y="901874"/>
            <a:ext cx="4777270" cy="311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AEC9C-CEB5-DF57-82CA-50433DF59BB2}"/>
              </a:ext>
            </a:extLst>
          </p:cNvPr>
          <p:cNvSpPr txBox="1"/>
          <p:nvPr/>
        </p:nvSpPr>
        <p:spPr>
          <a:xfrm>
            <a:off x="3806189" y="901874"/>
            <a:ext cx="4435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 pencil, draw the basics of your piece, based off your favorite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E9536-58F4-AE6D-3065-9CE0C7486869}"/>
              </a:ext>
            </a:extLst>
          </p:cNvPr>
          <p:cNvSpPr txBox="1"/>
          <p:nvPr/>
        </p:nvSpPr>
        <p:spPr>
          <a:xfrm>
            <a:off x="3806189" y="1559058"/>
            <a:ext cx="5023236" cy="2693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50" b="1" u="sng" dirty="0"/>
              <a:t>Remember, complex patterns go on AFTER painting (the base coat)</a:t>
            </a:r>
          </a:p>
        </p:txBody>
      </p:sp>
    </p:spTree>
    <p:extLst>
      <p:ext uri="{BB962C8B-B14F-4D97-AF65-F5344CB8AC3E}">
        <p14:creationId xmlns:p14="http://schemas.microsoft.com/office/powerpoint/2010/main" val="254632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9"/>
          <p:cNvSpPr txBox="1">
            <a:spLocks noGrp="1"/>
          </p:cNvSpPr>
          <p:nvPr>
            <p:ph type="title"/>
          </p:nvPr>
        </p:nvSpPr>
        <p:spPr>
          <a:xfrm>
            <a:off x="713100" y="1511050"/>
            <a:ext cx="3708300" cy="13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2"/>
                </a:solidFill>
              </a:rPr>
              <a:t>T</a:t>
            </a:r>
            <a:r>
              <a:rPr lang="en" dirty="0">
                <a:solidFill>
                  <a:schemeClr val="lt2"/>
                </a:solidFill>
              </a:rPr>
              <a:t>raditional </a:t>
            </a:r>
            <a:r>
              <a:rPr lang="en" dirty="0">
                <a:solidFill>
                  <a:schemeClr val="accent1"/>
                </a:solidFill>
              </a:rPr>
              <a:t>mexican </a:t>
            </a:r>
            <a:r>
              <a:rPr lang="en" dirty="0">
                <a:solidFill>
                  <a:schemeClr val="accent4"/>
                </a:solidFill>
              </a:rPr>
              <a:t>folk-art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738" name="Google Shape;738;p49"/>
          <p:cNvSpPr txBox="1">
            <a:spLocks noGrp="1"/>
          </p:cNvSpPr>
          <p:nvPr>
            <p:ph type="subTitle" idx="1"/>
          </p:nvPr>
        </p:nvSpPr>
        <p:spPr>
          <a:xfrm>
            <a:off x="713100" y="2914820"/>
            <a:ext cx="41318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sz="2000" b="1" dirty="0"/>
              <a:t>Traditional Mexican folk art</a:t>
            </a:r>
            <a:r>
              <a:rPr lang="en-US" sz="2000" dirty="0"/>
              <a:t> is a colorful and creative reflection of Mexican culture through handcrafts or </a:t>
            </a:r>
            <a:r>
              <a:rPr lang="en-US" sz="2000" dirty="0" err="1"/>
              <a:t>artesanías</a:t>
            </a:r>
            <a:r>
              <a:rPr lang="en-US" sz="2000" dirty="0"/>
              <a:t>.</a:t>
            </a:r>
          </a:p>
        </p:txBody>
      </p:sp>
      <p:pic>
        <p:nvPicPr>
          <p:cNvPr id="740" name="Google Shape;7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28243">
            <a:off x="3324876" y="327355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60656">
            <a:off x="1533113" y="4107700"/>
            <a:ext cx="670750" cy="5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39E9C6-B310-C946-0C51-1B08AAA42EA6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Papel Picado Para Boda Personalizado 10 Enramadas Multicolor - $ 349.00 ...">
            <a:extLst>
              <a:ext uri="{FF2B5EF4-FFF2-40B4-BE49-F238E27FC236}">
                <a16:creationId xmlns:a16="http://schemas.microsoft.com/office/drawing/2014/main" id="{07F453E0-3926-C473-B7D0-A56FBB0C6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20701" b="2"/>
          <a:stretch>
            <a:fillRect/>
          </a:stretch>
        </p:blipFill>
        <p:spPr bwMode="auto">
          <a:xfrm>
            <a:off x="4802368" y="717600"/>
            <a:ext cx="3708300" cy="3708300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8"/>
          <p:cNvSpPr txBox="1">
            <a:spLocks noGrp="1"/>
          </p:cNvSpPr>
          <p:nvPr>
            <p:ph type="subTitle" idx="1"/>
          </p:nvPr>
        </p:nvSpPr>
        <p:spPr>
          <a:xfrm>
            <a:off x="2505739" y="3219612"/>
            <a:ext cx="41328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000" dirty="0" err="1"/>
              <a:t>Unlinke</a:t>
            </a:r>
            <a:r>
              <a:rPr lang="en-US" sz="2000" dirty="0"/>
              <a:t> </a:t>
            </a:r>
            <a:r>
              <a:rPr lang="en-US" sz="2000" i="1" dirty="0"/>
              <a:t>fine</a:t>
            </a:r>
            <a:r>
              <a:rPr lang="en-US" sz="2000" dirty="0"/>
              <a:t> art which is focuses on the formal, aesthetic value, folk art centers around cultural significance.</a:t>
            </a:r>
          </a:p>
        </p:txBody>
      </p:sp>
      <p:sp>
        <p:nvSpPr>
          <p:cNvPr id="4" name="Google Shape;468;p39">
            <a:extLst>
              <a:ext uri="{FF2B5EF4-FFF2-40B4-BE49-F238E27FC236}">
                <a16:creationId xmlns:a16="http://schemas.microsoft.com/office/drawing/2014/main" id="{7F9F5851-707D-7AD3-75EE-60CA86B9B43A}"/>
              </a:ext>
            </a:extLst>
          </p:cNvPr>
          <p:cNvSpPr txBox="1">
            <a:spLocks/>
          </p:cNvSpPr>
          <p:nvPr/>
        </p:nvSpPr>
        <p:spPr>
          <a:xfrm>
            <a:off x="2776350" y="2377812"/>
            <a:ext cx="3591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45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What is </a:t>
            </a:r>
            <a:r>
              <a:rPr lang="en-US" dirty="0">
                <a:solidFill>
                  <a:schemeClr val="accent4"/>
                </a:solidFill>
              </a:rPr>
              <a:t>folk art?</a:t>
            </a:r>
          </a:p>
        </p:txBody>
      </p:sp>
      <p:pic>
        <p:nvPicPr>
          <p:cNvPr id="7" name="Picture 6" descr="Gallery of Modern Folk Artist Pristine Cartera-Turkus: ORIGINAL FOLK ...">
            <a:extLst>
              <a:ext uri="{FF2B5EF4-FFF2-40B4-BE49-F238E27FC236}">
                <a16:creationId xmlns:a16="http://schemas.microsoft.com/office/drawing/2014/main" id="{39BEF651-306A-8F54-8601-A46D07021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r="-1" b="-1"/>
          <a:stretch/>
        </p:blipFill>
        <p:spPr bwMode="auto">
          <a:xfrm>
            <a:off x="3628816" y="0"/>
            <a:ext cx="2616723" cy="2181276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xican Folk Art PrintSpanish Girl ArtMexican Town | Etsy">
            <a:extLst>
              <a:ext uri="{FF2B5EF4-FFF2-40B4-BE49-F238E27FC236}">
                <a16:creationId xmlns:a16="http://schemas.microsoft.com/office/drawing/2014/main" id="{CE2AE8B8-C8ED-8AA5-55E9-64E5B01A8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r="27509" b="3"/>
          <a:stretch/>
        </p:blipFill>
        <p:spPr bwMode="auto">
          <a:xfrm>
            <a:off x="-3048" y="716685"/>
            <a:ext cx="2976396" cy="3887415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erri Ambrosino Art NEEDLEPOINT Mexican Folk Art Cats Flowers | Etsy">
            <a:extLst>
              <a:ext uri="{FF2B5EF4-FFF2-40B4-BE49-F238E27FC236}">
                <a16:creationId xmlns:a16="http://schemas.microsoft.com/office/drawing/2014/main" id="{CAE9D7E5-AB74-8EDA-4629-B3E701832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6" r="17306" b="2"/>
          <a:stretch/>
        </p:blipFill>
        <p:spPr bwMode="auto">
          <a:xfrm>
            <a:off x="6275755" y="0"/>
            <a:ext cx="2868245" cy="3477126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7"/>
          <p:cNvSpPr/>
          <p:nvPr/>
        </p:nvSpPr>
        <p:spPr>
          <a:xfrm>
            <a:off x="5411774" y="1555057"/>
            <a:ext cx="906600" cy="906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7"/>
          <p:cNvSpPr/>
          <p:nvPr/>
        </p:nvSpPr>
        <p:spPr>
          <a:xfrm>
            <a:off x="5411774" y="3777880"/>
            <a:ext cx="906600" cy="906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7"/>
          <p:cNvSpPr/>
          <p:nvPr/>
        </p:nvSpPr>
        <p:spPr>
          <a:xfrm>
            <a:off x="5414596" y="2624555"/>
            <a:ext cx="906600" cy="906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7"/>
          <p:cNvSpPr txBox="1">
            <a:spLocks noGrp="1"/>
          </p:cNvSpPr>
          <p:nvPr>
            <p:ph type="title"/>
          </p:nvPr>
        </p:nvSpPr>
        <p:spPr>
          <a:xfrm>
            <a:off x="2374139" y="417098"/>
            <a:ext cx="77040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characteristics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442" name="Google Shape;442;p37"/>
          <p:cNvSpPr txBox="1">
            <a:spLocks noGrp="1"/>
          </p:cNvSpPr>
          <p:nvPr>
            <p:ph type="title" idx="5"/>
          </p:nvPr>
        </p:nvSpPr>
        <p:spPr>
          <a:xfrm>
            <a:off x="5411724" y="1744507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43" name="Google Shape;443;p37"/>
          <p:cNvSpPr txBox="1">
            <a:spLocks noGrp="1"/>
          </p:cNvSpPr>
          <p:nvPr>
            <p:ph type="title" idx="6"/>
          </p:nvPr>
        </p:nvSpPr>
        <p:spPr>
          <a:xfrm>
            <a:off x="5411724" y="3967330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03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44" name="Google Shape;444;p37"/>
          <p:cNvSpPr txBox="1">
            <a:spLocks noGrp="1"/>
          </p:cNvSpPr>
          <p:nvPr>
            <p:ph type="title" idx="7"/>
          </p:nvPr>
        </p:nvSpPr>
        <p:spPr>
          <a:xfrm>
            <a:off x="5409873" y="2814005"/>
            <a:ext cx="906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02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46" name="Google Shape;446;p37"/>
          <p:cNvSpPr txBox="1">
            <a:spLocks noGrp="1"/>
          </p:cNvSpPr>
          <p:nvPr>
            <p:ph type="subTitle" idx="9"/>
          </p:nvPr>
        </p:nvSpPr>
        <p:spPr>
          <a:xfrm>
            <a:off x="6394524" y="1581609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" dirty="0"/>
              <a:t>ntense colors</a:t>
            </a:r>
            <a:endParaRPr dirty="0"/>
          </a:p>
        </p:txBody>
      </p:sp>
      <p:sp>
        <p:nvSpPr>
          <p:cNvPr id="447" name="Google Shape;447;p37"/>
          <p:cNvSpPr txBox="1">
            <a:spLocks noGrp="1"/>
          </p:cNvSpPr>
          <p:nvPr>
            <p:ph type="subTitle" idx="13"/>
          </p:nvPr>
        </p:nvSpPr>
        <p:spPr>
          <a:xfrm>
            <a:off x="6394523" y="2651107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</a:t>
            </a:r>
            <a:r>
              <a:rPr lang="en" dirty="0"/>
              <a:t>ively patterns</a:t>
            </a:r>
            <a:endParaRPr dirty="0"/>
          </a:p>
        </p:txBody>
      </p:sp>
      <p:sp>
        <p:nvSpPr>
          <p:cNvPr id="448" name="Google Shape;448;p37"/>
          <p:cNvSpPr txBox="1">
            <a:spLocks noGrp="1"/>
          </p:cNvSpPr>
          <p:nvPr>
            <p:ph type="subTitle" idx="14"/>
          </p:nvPr>
        </p:nvSpPr>
        <p:spPr>
          <a:xfrm>
            <a:off x="6394524" y="3804307"/>
            <a:ext cx="2102700" cy="4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imple shapes</a:t>
            </a:r>
            <a:endParaRPr dirty="0"/>
          </a:p>
        </p:txBody>
      </p:sp>
      <p:pic>
        <p:nvPicPr>
          <p:cNvPr id="450" name="Google Shape;4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79">
            <a:off x="880114" y="708024"/>
            <a:ext cx="572323" cy="50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956" y="565265"/>
            <a:ext cx="623937" cy="65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91584">
            <a:off x="8485237" y="2437582"/>
            <a:ext cx="670750" cy="5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Pin by Meredith's Many Interests on ART for the Elementary Classroom ...">
            <a:extLst>
              <a:ext uri="{FF2B5EF4-FFF2-40B4-BE49-F238E27FC236}">
                <a16:creationId xmlns:a16="http://schemas.microsoft.com/office/drawing/2014/main" id="{E930A44E-BA83-ABA2-D1AF-1C192AF89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2306" r="4074" b="2306"/>
          <a:stretch/>
        </p:blipFill>
        <p:spPr bwMode="auto">
          <a:xfrm>
            <a:off x="786230" y="1150144"/>
            <a:ext cx="3647338" cy="2843211"/>
          </a:xfrm>
          <a:custGeom>
            <a:avLst/>
            <a:gdLst/>
            <a:ahLst/>
            <a:cxnLst/>
            <a:rect l="l" t="t" r="r" b="b"/>
            <a:pathLst>
              <a:path w="3647338" h="2843211">
                <a:moveTo>
                  <a:pt x="428543" y="64"/>
                </a:moveTo>
                <a:cubicBezTo>
                  <a:pt x="472405" y="-479"/>
                  <a:pt x="516245" y="2391"/>
                  <a:pt x="559861" y="10303"/>
                </a:cubicBezTo>
                <a:cubicBezTo>
                  <a:pt x="656469" y="27239"/>
                  <a:pt x="754606" y="31676"/>
                  <a:pt x="852186" y="23524"/>
                </a:cubicBezTo>
                <a:cubicBezTo>
                  <a:pt x="948437" y="16383"/>
                  <a:pt x="1044867" y="15900"/>
                  <a:pt x="1141386" y="17926"/>
                </a:cubicBezTo>
                <a:cubicBezTo>
                  <a:pt x="1228440" y="19760"/>
                  <a:pt x="1315584" y="19470"/>
                  <a:pt x="1402639" y="14259"/>
                </a:cubicBezTo>
                <a:cubicBezTo>
                  <a:pt x="1500407" y="8277"/>
                  <a:pt x="1598176" y="3163"/>
                  <a:pt x="1695857" y="15032"/>
                </a:cubicBezTo>
                <a:cubicBezTo>
                  <a:pt x="1780866" y="26456"/>
                  <a:pt x="1866447" y="32159"/>
                  <a:pt x="1952109" y="32110"/>
                </a:cubicBezTo>
                <a:cubicBezTo>
                  <a:pt x="2065682" y="30760"/>
                  <a:pt x="2178986" y="21208"/>
                  <a:pt x="2292381" y="15707"/>
                </a:cubicBezTo>
                <a:cubicBezTo>
                  <a:pt x="2447918" y="8181"/>
                  <a:pt x="2603544" y="1716"/>
                  <a:pt x="2759171" y="13295"/>
                </a:cubicBezTo>
                <a:cubicBezTo>
                  <a:pt x="2866762" y="21691"/>
                  <a:pt x="2974352" y="29410"/>
                  <a:pt x="3082389" y="22945"/>
                </a:cubicBezTo>
                <a:cubicBezTo>
                  <a:pt x="3158639" y="18409"/>
                  <a:pt x="3234980" y="11848"/>
                  <a:pt x="3311409" y="16190"/>
                </a:cubicBezTo>
                <a:lnTo>
                  <a:pt x="3407763" y="19547"/>
                </a:lnTo>
                <a:lnTo>
                  <a:pt x="3407763" y="19649"/>
                </a:lnTo>
                <a:lnTo>
                  <a:pt x="3418624" y="19925"/>
                </a:lnTo>
                <a:lnTo>
                  <a:pt x="3459279" y="21341"/>
                </a:lnTo>
                <a:lnTo>
                  <a:pt x="3476530" y="21054"/>
                </a:lnTo>
                <a:lnTo>
                  <a:pt x="3476530" y="20018"/>
                </a:lnTo>
                <a:lnTo>
                  <a:pt x="3592711" y="16105"/>
                </a:lnTo>
                <a:lnTo>
                  <a:pt x="3642505" y="16257"/>
                </a:lnTo>
                <a:lnTo>
                  <a:pt x="3645620" y="145834"/>
                </a:lnTo>
                <a:cubicBezTo>
                  <a:pt x="3652578" y="278781"/>
                  <a:pt x="3636699" y="410763"/>
                  <a:pt x="3628492" y="542939"/>
                </a:cubicBezTo>
                <a:cubicBezTo>
                  <a:pt x="3622675" y="652323"/>
                  <a:pt x="3623335" y="762007"/>
                  <a:pt x="3630454" y="871305"/>
                </a:cubicBezTo>
                <a:cubicBezTo>
                  <a:pt x="3640802" y="1052358"/>
                  <a:pt x="3642229" y="1233413"/>
                  <a:pt x="3636431" y="1414660"/>
                </a:cubicBezTo>
                <a:cubicBezTo>
                  <a:pt x="3633576" y="1504898"/>
                  <a:pt x="3634736" y="1595040"/>
                  <a:pt x="3638305" y="1685181"/>
                </a:cubicBezTo>
                <a:cubicBezTo>
                  <a:pt x="3646601" y="1891880"/>
                  <a:pt x="3637323" y="2098386"/>
                  <a:pt x="3634558" y="2304989"/>
                </a:cubicBezTo>
                <a:cubicBezTo>
                  <a:pt x="3633488" y="2383657"/>
                  <a:pt x="3633665" y="2462327"/>
                  <a:pt x="3637679" y="2540899"/>
                </a:cubicBezTo>
                <a:cubicBezTo>
                  <a:pt x="3642140" y="2629932"/>
                  <a:pt x="3643412" y="2718965"/>
                  <a:pt x="3642932" y="2807998"/>
                </a:cubicBezTo>
                <a:lnTo>
                  <a:pt x="3642429" y="2833561"/>
                </a:lnTo>
                <a:lnTo>
                  <a:pt x="3479541" y="2823563"/>
                </a:lnTo>
                <a:cubicBezTo>
                  <a:pt x="3423392" y="2822084"/>
                  <a:pt x="3367189" y="2822567"/>
                  <a:pt x="3311038" y="2825016"/>
                </a:cubicBezTo>
                <a:cubicBezTo>
                  <a:pt x="3197955" y="2830029"/>
                  <a:pt x="3084971" y="2843719"/>
                  <a:pt x="2971689" y="2832247"/>
                </a:cubicBezTo>
                <a:cubicBezTo>
                  <a:pt x="2776712" y="2812290"/>
                  <a:pt x="2582431" y="2833114"/>
                  <a:pt x="2387950" y="2839766"/>
                </a:cubicBezTo>
                <a:cubicBezTo>
                  <a:pt x="2237604" y="2845843"/>
                  <a:pt x="2086990" y="2841397"/>
                  <a:pt x="1937298" y="2826462"/>
                </a:cubicBezTo>
                <a:cubicBezTo>
                  <a:pt x="1790576" y="2811788"/>
                  <a:pt x="1642627" y="2813276"/>
                  <a:pt x="1496252" y="2830897"/>
                </a:cubicBezTo>
                <a:cubicBezTo>
                  <a:pt x="1430798" y="2836986"/>
                  <a:pt x="1364898" y="2837243"/>
                  <a:pt x="1299395" y="2831668"/>
                </a:cubicBezTo>
                <a:cubicBezTo>
                  <a:pt x="1195064" y="2824951"/>
                  <a:pt x="1090348" y="2826530"/>
                  <a:pt x="986285" y="2836392"/>
                </a:cubicBezTo>
                <a:cubicBezTo>
                  <a:pt x="849535" y="2849793"/>
                  <a:pt x="712390" y="2840152"/>
                  <a:pt x="575540" y="2835235"/>
                </a:cubicBezTo>
                <a:cubicBezTo>
                  <a:pt x="472556" y="2831571"/>
                  <a:pt x="369671" y="2829354"/>
                  <a:pt x="266689" y="2832825"/>
                </a:cubicBezTo>
                <a:lnTo>
                  <a:pt x="21931" y="2831582"/>
                </a:lnTo>
                <a:lnTo>
                  <a:pt x="23733" y="2711302"/>
                </a:lnTo>
                <a:cubicBezTo>
                  <a:pt x="25875" y="2563863"/>
                  <a:pt x="25875" y="2416521"/>
                  <a:pt x="9535" y="2269662"/>
                </a:cubicBezTo>
                <a:cubicBezTo>
                  <a:pt x="-1089" y="2175197"/>
                  <a:pt x="-5108" y="2079961"/>
                  <a:pt x="9535" y="1985688"/>
                </a:cubicBezTo>
                <a:cubicBezTo>
                  <a:pt x="25206" y="1881286"/>
                  <a:pt x="29312" y="1775231"/>
                  <a:pt x="21769" y="1669778"/>
                </a:cubicBezTo>
                <a:cubicBezTo>
                  <a:pt x="15161" y="1565759"/>
                  <a:pt x="14715" y="1461549"/>
                  <a:pt x="16589" y="1357243"/>
                </a:cubicBezTo>
                <a:cubicBezTo>
                  <a:pt x="18286" y="1263163"/>
                  <a:pt x="18018" y="1168988"/>
                  <a:pt x="13196" y="1074909"/>
                </a:cubicBezTo>
                <a:cubicBezTo>
                  <a:pt x="7660" y="969252"/>
                  <a:pt x="2928" y="863595"/>
                  <a:pt x="13911" y="758032"/>
                </a:cubicBezTo>
                <a:cubicBezTo>
                  <a:pt x="24482" y="666164"/>
                  <a:pt x="29759" y="573677"/>
                  <a:pt x="29714" y="481104"/>
                </a:cubicBezTo>
                <a:cubicBezTo>
                  <a:pt x="28464" y="358366"/>
                  <a:pt x="19625" y="235919"/>
                  <a:pt x="14536" y="113375"/>
                </a:cubicBezTo>
                <a:lnTo>
                  <a:pt x="12130" y="35023"/>
                </a:lnTo>
                <a:lnTo>
                  <a:pt x="16098" y="35138"/>
                </a:lnTo>
                <a:lnTo>
                  <a:pt x="84630" y="25473"/>
                </a:lnTo>
                <a:lnTo>
                  <a:pt x="92959" y="25464"/>
                </a:lnTo>
                <a:cubicBezTo>
                  <a:pt x="161085" y="23548"/>
                  <a:pt x="229143" y="19132"/>
                  <a:pt x="297090" y="10303"/>
                </a:cubicBezTo>
                <a:cubicBezTo>
                  <a:pt x="340797" y="4563"/>
                  <a:pt x="384681" y="607"/>
                  <a:pt x="428543" y="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 txBox="1">
            <a:spLocks noGrp="1"/>
          </p:cNvSpPr>
          <p:nvPr>
            <p:ph type="title"/>
          </p:nvPr>
        </p:nvSpPr>
        <p:spPr>
          <a:xfrm>
            <a:off x="460181" y="513926"/>
            <a:ext cx="395744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traditional </a:t>
            </a:r>
            <a:r>
              <a:rPr lang="en" dirty="0">
                <a:solidFill>
                  <a:schemeClr val="accent4"/>
                </a:solidFill>
              </a:rPr>
              <a:t>subjects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472" name="Google Shape;4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291226">
            <a:off x="3628609" y="805252"/>
            <a:ext cx="745906" cy="65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1131" y="1802390"/>
            <a:ext cx="623937" cy="65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Gallery of Modern Folk Artist Pristine Cartera-Turkus: MEXICAN FOLK ART ...">
            <a:extLst>
              <a:ext uri="{FF2B5EF4-FFF2-40B4-BE49-F238E27FC236}">
                <a16:creationId xmlns:a16="http://schemas.microsoft.com/office/drawing/2014/main" id="{9AB9F1F1-E48B-188A-A3E8-B2E0154D1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r="4969" b="-1"/>
          <a:stretch/>
        </p:blipFill>
        <p:spPr bwMode="auto">
          <a:xfrm>
            <a:off x="3984921" y="10"/>
            <a:ext cx="5159079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68;p39">
            <a:extLst>
              <a:ext uri="{FF2B5EF4-FFF2-40B4-BE49-F238E27FC236}">
                <a16:creationId xmlns:a16="http://schemas.microsoft.com/office/drawing/2014/main" id="{51A95FEE-F0E8-6009-CA88-42AD1BACE595}"/>
              </a:ext>
            </a:extLst>
          </p:cNvPr>
          <p:cNvSpPr txBox="1">
            <a:spLocks/>
          </p:cNvSpPr>
          <p:nvPr/>
        </p:nvSpPr>
        <p:spPr>
          <a:xfrm>
            <a:off x="243831" y="3517968"/>
            <a:ext cx="395744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50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hiana"/>
              <a:buNone/>
              <a:defRPr sz="3600" b="1" i="0" u="none" strike="noStrike" cap="none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pPr defTabSz="914400">
              <a:buFontTx/>
              <a:buChar char="-"/>
            </a:pPr>
            <a:r>
              <a:rPr lang="en-US" sz="3200" b="0" dirty="0"/>
              <a:t>Family</a:t>
            </a:r>
          </a:p>
          <a:p>
            <a:pPr defTabSz="914400">
              <a:buFontTx/>
              <a:buChar char="-"/>
            </a:pPr>
            <a:r>
              <a:rPr lang="en-US" sz="3200" b="0" dirty="0"/>
              <a:t>Food</a:t>
            </a:r>
          </a:p>
          <a:p>
            <a:pPr defTabSz="914400">
              <a:buFontTx/>
              <a:buChar char="-"/>
            </a:pPr>
            <a:r>
              <a:rPr lang="en-US" sz="3200" b="0" dirty="0"/>
              <a:t>Music</a:t>
            </a:r>
          </a:p>
          <a:p>
            <a:pPr defTabSz="914400">
              <a:buFontTx/>
              <a:buChar char="-"/>
            </a:pPr>
            <a:r>
              <a:rPr lang="en-US" sz="3200" b="0" dirty="0"/>
              <a:t>Animals</a:t>
            </a:r>
          </a:p>
          <a:p>
            <a:pPr defTabSz="914400">
              <a:buFontTx/>
              <a:buChar char="-"/>
            </a:pPr>
            <a:r>
              <a:rPr lang="en-US" sz="3200" b="0" dirty="0"/>
              <a:t>Patriotism</a:t>
            </a:r>
          </a:p>
          <a:p>
            <a:pPr defTabSz="914400">
              <a:buFontTx/>
              <a:buChar char="-"/>
            </a:pPr>
            <a:r>
              <a:rPr lang="en-US" sz="3200" b="0" dirty="0"/>
              <a:t>Plants</a:t>
            </a:r>
          </a:p>
          <a:p>
            <a:pPr defTabSz="914400">
              <a:buFontTx/>
              <a:buChar char="-"/>
            </a:pPr>
            <a:r>
              <a:rPr lang="en-US" sz="3200" b="0" dirty="0"/>
              <a:t>Religion</a:t>
            </a:r>
          </a:p>
          <a:p>
            <a:pPr defTabSz="914400">
              <a:buFontTx/>
              <a:buChar char="-"/>
            </a:pPr>
            <a:endParaRPr lang="en-US" sz="3200" b="0" dirty="0"/>
          </a:p>
          <a:p>
            <a:pPr defTabSz="914400">
              <a:buFontTx/>
              <a:buChar char="-"/>
            </a:pPr>
            <a:endParaRPr lang="en-US" sz="3200" b="0" dirty="0"/>
          </a:p>
          <a:p>
            <a:pPr defTabSz="914400">
              <a:buFontTx/>
              <a:buChar char="-"/>
            </a:pPr>
            <a:endParaRPr lang="en-US" sz="3200" b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028243">
            <a:off x="8432401" y="3884255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13290">
            <a:off x="5455064" y="3939868"/>
            <a:ext cx="595572" cy="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099998">
            <a:off x="3016463" y="3535875"/>
            <a:ext cx="670750" cy="5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8"/>
          <p:cNvSpPr txBox="1">
            <a:spLocks noGrp="1"/>
          </p:cNvSpPr>
          <p:nvPr>
            <p:ph type="title"/>
          </p:nvPr>
        </p:nvSpPr>
        <p:spPr>
          <a:xfrm>
            <a:off x="1603050" y="3544993"/>
            <a:ext cx="59379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2"/>
                </a:solidFill>
              </a:rPr>
              <a:t>Sketchbook </a:t>
            </a:r>
            <a:r>
              <a:rPr lang="en" dirty="0">
                <a:solidFill>
                  <a:schemeClr val="accent1"/>
                </a:solidFill>
              </a:rPr>
              <a:t>assignment: </a:t>
            </a:r>
            <a:r>
              <a:rPr lang="en" dirty="0">
                <a:solidFill>
                  <a:schemeClr val="accent4"/>
                </a:solidFill>
              </a:rPr>
              <a:t>color</a:t>
            </a:r>
            <a:endParaRPr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preview">
            <a:extLst>
              <a:ext uri="{FF2B5EF4-FFF2-40B4-BE49-F238E27FC236}">
                <a16:creationId xmlns:a16="http://schemas.microsoft.com/office/drawing/2014/main" id="{3A0D856D-1FF9-9CE3-8351-F2CACD856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 r="1" b="22931"/>
          <a:stretch/>
        </p:blipFill>
        <p:spPr bwMode="auto">
          <a:xfrm>
            <a:off x="577637" y="424330"/>
            <a:ext cx="8056000" cy="428428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5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98A97-61AA-F2D6-9551-2FDA56585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preview">
            <a:extLst>
              <a:ext uri="{FF2B5EF4-FFF2-40B4-BE49-F238E27FC236}">
                <a16:creationId xmlns:a16="http://schemas.microsoft.com/office/drawing/2014/main" id="{C5D828E9-84C2-0A14-3BD9-03F8EB865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092"/>
          <a:stretch/>
        </p:blipFill>
        <p:spPr bwMode="auto">
          <a:xfrm>
            <a:off x="577637" y="424329"/>
            <a:ext cx="8038330" cy="4274891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78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816BA1-C9D9-E6BF-140B-CC485749FAEF}"/>
              </a:ext>
            </a:extLst>
          </p:cNvPr>
          <p:cNvSpPr txBox="1">
            <a:spLocks/>
          </p:cNvSpPr>
          <p:nvPr/>
        </p:nvSpPr>
        <p:spPr>
          <a:xfrm>
            <a:off x="1857374" y="47624"/>
            <a:ext cx="4577225" cy="1895029"/>
          </a:xfrm>
          <a:prstGeom prst="rect">
            <a:avLst/>
          </a:prstGeom>
          <a:solidFill>
            <a:srgbClr val="CF8C1F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2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Dosis"/>
              <a:buNone/>
              <a:defRPr sz="30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</a:t>
            </a:r>
            <a:r>
              <a:rPr lang="en-US" sz="180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Element that is produced when light is reflected to the eye. It is defined by hue, saturation, brightness, and luminosity and can be used to convey mood.</a:t>
            </a:r>
          </a:p>
          <a:p>
            <a:pPr marL="0" indent="0">
              <a:spcAft>
                <a:spcPts val="600"/>
              </a:spcAft>
            </a:pPr>
            <a:endParaRPr lang="en-US" sz="1800">
              <a:solidFill>
                <a:schemeClr val="bg1"/>
              </a:solidFill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Primary Colors </a:t>
            </a:r>
            <a:r>
              <a:rPr lang="en-US" sz="180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Colors from which all other colors are made.</a:t>
            </a:r>
          </a:p>
          <a:p>
            <a:pPr marL="0" indent="0">
              <a:spcAft>
                <a:spcPts val="600"/>
              </a:spcAft>
            </a:pPr>
            <a:r>
              <a:rPr lang="en-US" sz="180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>
                <a:solidFill>
                  <a:schemeClr val="accent4">
                    <a:lumMod val="75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>
                <a:solidFill>
                  <a:srgbClr val="FFC000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>
                <a:solidFill>
                  <a:srgbClr val="0070C0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Secondary Colors </a:t>
            </a:r>
            <a:r>
              <a:rPr lang="en-US" sz="1800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Colors made from mixing two primary colors.     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(ORANGE, 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PURPLE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>
                <a:solidFill>
                  <a:schemeClr val="accent3">
                    <a:lumMod val="75000"/>
                  </a:schemeClr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en-US" sz="1800" b="1">
                <a:solidFill>
                  <a:schemeClr val="bg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b="1" dirty="0">
              <a:solidFill>
                <a:schemeClr val="bg1"/>
              </a:solidFill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C592D-B986-D7F7-2D52-0CF3019C68EC}"/>
              </a:ext>
            </a:extLst>
          </p:cNvPr>
          <p:cNvSpPr txBox="1"/>
          <p:nvPr/>
        </p:nvSpPr>
        <p:spPr>
          <a:xfrm>
            <a:off x="-38284" y="-12113"/>
            <a:ext cx="9210689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Directions: In your sketchbook take the notes, </a:t>
            </a:r>
            <a:r>
              <a:rPr lang="en-US" b="1" u="sng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showing examples of each color.</a:t>
            </a:r>
            <a:r>
              <a:rPr lang="en-US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c</a:t>
            </a:r>
            <a:r>
              <a:rPr lang="en-US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reate and label a </a:t>
            </a:r>
            <a:r>
              <a:rPr lang="en-US" b="1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 wheel!</a:t>
            </a:r>
            <a:r>
              <a:rPr lang="en-US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(It has 6 OR 12 sections)</a:t>
            </a: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EA1EC5-30D8-702D-235C-5D7E824A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661" y="2609389"/>
            <a:ext cx="3941364" cy="2627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5DA50D-B403-9F71-0CED-F90B9751F5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9956"/>
          <a:stretch>
            <a:fillRect/>
          </a:stretch>
        </p:blipFill>
        <p:spPr>
          <a:xfrm>
            <a:off x="-1" y="2593532"/>
            <a:ext cx="2691161" cy="26057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0A38DB-7C94-FB16-C824-0BF3E62326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9956"/>
          <a:stretch>
            <a:fillRect/>
          </a:stretch>
        </p:blipFill>
        <p:spPr>
          <a:xfrm>
            <a:off x="6481245" y="2593532"/>
            <a:ext cx="2691161" cy="2605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A871-F07C-0DB4-4AB2-785D0D0ADA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86" t="2181" r="-2"/>
          <a:stretch/>
        </p:blipFill>
        <p:spPr>
          <a:xfrm>
            <a:off x="-3048" y="601119"/>
            <a:ext cx="9175454" cy="19924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69742C-ED5B-A860-D03D-C51A411A3A21}"/>
              </a:ext>
            </a:extLst>
          </p:cNvPr>
          <p:cNvSpPr txBox="1">
            <a:spLocks/>
          </p:cNvSpPr>
          <p:nvPr/>
        </p:nvSpPr>
        <p:spPr>
          <a:xfrm rot="16200000">
            <a:off x="-524417" y="984020"/>
            <a:ext cx="2390071" cy="1133851"/>
          </a:xfrm>
          <a:custGeom>
            <a:avLst/>
            <a:gdLst>
              <a:gd name="csX0" fmla="*/ 0 w 2390071"/>
              <a:gd name="csY0" fmla="*/ 0 h 1133851"/>
              <a:gd name="csX1" fmla="*/ 525816 w 2390071"/>
              <a:gd name="csY1" fmla="*/ 0 h 1133851"/>
              <a:gd name="csX2" fmla="*/ 1171135 w 2390071"/>
              <a:gd name="csY2" fmla="*/ 0 h 1133851"/>
              <a:gd name="csX3" fmla="*/ 1816454 w 2390071"/>
              <a:gd name="csY3" fmla="*/ 0 h 1133851"/>
              <a:gd name="csX4" fmla="*/ 2390071 w 2390071"/>
              <a:gd name="csY4" fmla="*/ 0 h 1133851"/>
              <a:gd name="csX5" fmla="*/ 2390071 w 2390071"/>
              <a:gd name="csY5" fmla="*/ 532910 h 1133851"/>
              <a:gd name="csX6" fmla="*/ 2390071 w 2390071"/>
              <a:gd name="csY6" fmla="*/ 1133851 h 1133851"/>
              <a:gd name="csX7" fmla="*/ 1768653 w 2390071"/>
              <a:gd name="csY7" fmla="*/ 1133851 h 1133851"/>
              <a:gd name="csX8" fmla="*/ 1195036 w 2390071"/>
              <a:gd name="csY8" fmla="*/ 1133851 h 1133851"/>
              <a:gd name="csX9" fmla="*/ 549716 w 2390071"/>
              <a:gd name="csY9" fmla="*/ 1133851 h 1133851"/>
              <a:gd name="csX10" fmla="*/ 0 w 2390071"/>
              <a:gd name="csY10" fmla="*/ 1133851 h 1133851"/>
              <a:gd name="csX11" fmla="*/ 0 w 2390071"/>
              <a:gd name="csY11" fmla="*/ 600941 h 1133851"/>
              <a:gd name="csX12" fmla="*/ 0 w 2390071"/>
              <a:gd name="csY12" fmla="*/ 0 h 11338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90071" h="1133851" fill="none" extrusionOk="0">
                <a:moveTo>
                  <a:pt x="0" y="0"/>
                </a:moveTo>
                <a:cubicBezTo>
                  <a:pt x="259574" y="15122"/>
                  <a:pt x="341012" y="-24324"/>
                  <a:pt x="525816" y="0"/>
                </a:cubicBezTo>
                <a:cubicBezTo>
                  <a:pt x="710620" y="24324"/>
                  <a:pt x="987405" y="-6824"/>
                  <a:pt x="1171135" y="0"/>
                </a:cubicBezTo>
                <a:cubicBezTo>
                  <a:pt x="1354865" y="6824"/>
                  <a:pt x="1638020" y="-28730"/>
                  <a:pt x="1816454" y="0"/>
                </a:cubicBezTo>
                <a:cubicBezTo>
                  <a:pt x="1994888" y="28730"/>
                  <a:pt x="2198957" y="-14687"/>
                  <a:pt x="2390071" y="0"/>
                </a:cubicBezTo>
                <a:cubicBezTo>
                  <a:pt x="2411767" y="165800"/>
                  <a:pt x="2411692" y="280367"/>
                  <a:pt x="2390071" y="532910"/>
                </a:cubicBezTo>
                <a:cubicBezTo>
                  <a:pt x="2368451" y="785453"/>
                  <a:pt x="2394443" y="936309"/>
                  <a:pt x="2390071" y="1133851"/>
                </a:cubicBezTo>
                <a:cubicBezTo>
                  <a:pt x="2191453" y="1158387"/>
                  <a:pt x="2018487" y="1162107"/>
                  <a:pt x="1768653" y="1133851"/>
                </a:cubicBezTo>
                <a:cubicBezTo>
                  <a:pt x="1518819" y="1105595"/>
                  <a:pt x="1323064" y="1155585"/>
                  <a:pt x="1195036" y="1133851"/>
                </a:cubicBezTo>
                <a:cubicBezTo>
                  <a:pt x="1067008" y="1112117"/>
                  <a:pt x="861499" y="1148049"/>
                  <a:pt x="549716" y="1133851"/>
                </a:cubicBezTo>
                <a:cubicBezTo>
                  <a:pt x="237933" y="1119653"/>
                  <a:pt x="179985" y="1130181"/>
                  <a:pt x="0" y="1133851"/>
                </a:cubicBezTo>
                <a:cubicBezTo>
                  <a:pt x="-12119" y="958065"/>
                  <a:pt x="-12361" y="747392"/>
                  <a:pt x="0" y="600941"/>
                </a:cubicBezTo>
                <a:cubicBezTo>
                  <a:pt x="12361" y="454490"/>
                  <a:pt x="-2418" y="205464"/>
                  <a:pt x="0" y="0"/>
                </a:cubicBezTo>
                <a:close/>
              </a:path>
              <a:path w="2390071" h="1133851" stroke="0" extrusionOk="0">
                <a:moveTo>
                  <a:pt x="0" y="0"/>
                </a:moveTo>
                <a:cubicBezTo>
                  <a:pt x="134465" y="-6293"/>
                  <a:pt x="329296" y="-4601"/>
                  <a:pt x="597518" y="0"/>
                </a:cubicBezTo>
                <a:cubicBezTo>
                  <a:pt x="865740" y="4601"/>
                  <a:pt x="1002768" y="-19354"/>
                  <a:pt x="1171135" y="0"/>
                </a:cubicBezTo>
                <a:cubicBezTo>
                  <a:pt x="1339502" y="19354"/>
                  <a:pt x="1518811" y="25423"/>
                  <a:pt x="1744752" y="0"/>
                </a:cubicBezTo>
                <a:cubicBezTo>
                  <a:pt x="1970693" y="-25423"/>
                  <a:pt x="2181567" y="-4139"/>
                  <a:pt x="2390071" y="0"/>
                </a:cubicBezTo>
                <a:cubicBezTo>
                  <a:pt x="2417800" y="275596"/>
                  <a:pt x="2417890" y="407052"/>
                  <a:pt x="2390071" y="566926"/>
                </a:cubicBezTo>
                <a:cubicBezTo>
                  <a:pt x="2362252" y="726800"/>
                  <a:pt x="2399186" y="976101"/>
                  <a:pt x="2390071" y="1133851"/>
                </a:cubicBezTo>
                <a:cubicBezTo>
                  <a:pt x="2084027" y="1142691"/>
                  <a:pt x="2062559" y="1144619"/>
                  <a:pt x="1744752" y="1133851"/>
                </a:cubicBezTo>
                <a:cubicBezTo>
                  <a:pt x="1426945" y="1123083"/>
                  <a:pt x="1392796" y="1117734"/>
                  <a:pt x="1195036" y="1133851"/>
                </a:cubicBezTo>
                <a:cubicBezTo>
                  <a:pt x="997276" y="1149968"/>
                  <a:pt x="786171" y="1147755"/>
                  <a:pt x="669220" y="1133851"/>
                </a:cubicBezTo>
                <a:cubicBezTo>
                  <a:pt x="552269" y="1119947"/>
                  <a:pt x="249740" y="1135386"/>
                  <a:pt x="0" y="1133851"/>
                </a:cubicBezTo>
                <a:cubicBezTo>
                  <a:pt x="-2325" y="892853"/>
                  <a:pt x="-4350" y="715524"/>
                  <a:pt x="0" y="566926"/>
                </a:cubicBezTo>
                <a:cubicBezTo>
                  <a:pt x="4350" y="418328"/>
                  <a:pt x="-1081" y="20718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373733760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37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2"/>
                </a:solidFill>
              </a:rPr>
              <a:t>Sketchbook: </a:t>
            </a:r>
          </a:p>
          <a:p>
            <a:pPr algn="ctr"/>
            <a:r>
              <a:rPr lang="en-US" b="1" dirty="0">
                <a:solidFill>
                  <a:schemeClr val="bg2"/>
                </a:solidFill>
              </a:rPr>
              <a:t>COLOR</a:t>
            </a:r>
          </a:p>
        </p:txBody>
      </p:sp>
      <p:pic>
        <p:nvPicPr>
          <p:cNvPr id="8" name="Picture 7" descr="A book with a color wheel&#10;&#10;Description automatically generated with medium confidence">
            <a:extLst>
              <a:ext uri="{FF2B5EF4-FFF2-40B4-BE49-F238E27FC236}">
                <a16:creationId xmlns:a16="http://schemas.microsoft.com/office/drawing/2014/main" id="{72AA06C9-B0DD-BBCF-4242-FEE46EA82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36" y="3023167"/>
            <a:ext cx="2400025" cy="180001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9AE5F73-729A-979A-5290-B339A602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97" y="2975881"/>
            <a:ext cx="2415612" cy="18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72CF2E-EC34-A351-B986-9B3276293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635" y="874834"/>
            <a:ext cx="1103021" cy="207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FF4868-2A8D-B177-00D3-9CFE5E5C5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8656" y="874834"/>
            <a:ext cx="951305" cy="250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25BBC4-2A55-4580-A587-D71F99CDA2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8689" y="1081915"/>
            <a:ext cx="951305" cy="2502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BF0A5C-D80F-CE7E-4ACE-40AB7D1F3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661" y="1051829"/>
            <a:ext cx="951305" cy="2502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DED26C-3B4B-5A48-131B-16D6DCC2A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362" y="1074692"/>
            <a:ext cx="951305" cy="2502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D58FBE-FD81-6E77-4827-57B3F2775F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3766" y="1386774"/>
            <a:ext cx="4405192" cy="10318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ebrije Painting Workshop by Slidesgo">
  <a:themeElements>
    <a:clrScheme name="Simple Light">
      <a:dk1>
        <a:srgbClr val="001327"/>
      </a:dk1>
      <a:lt1>
        <a:srgbClr val="F8EDD8"/>
      </a:lt1>
      <a:dk2>
        <a:srgbClr val="FFFFFF"/>
      </a:dk2>
      <a:lt2>
        <a:srgbClr val="DF8F2A"/>
      </a:lt2>
      <a:accent1>
        <a:srgbClr val="4EBECE"/>
      </a:accent1>
      <a:accent2>
        <a:srgbClr val="FF819A"/>
      </a:accent2>
      <a:accent3>
        <a:srgbClr val="E4ADDE"/>
      </a:accent3>
      <a:accent4>
        <a:srgbClr val="D54447"/>
      </a:accent4>
      <a:accent5>
        <a:srgbClr val="61B32E"/>
      </a:accent5>
      <a:accent6>
        <a:srgbClr val="4151D9"/>
      </a:accent6>
      <a:hlink>
        <a:srgbClr val="0013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273</Words>
  <Application>Microsoft Office PowerPoint</Application>
  <PresentationFormat>On-screen Show (16:9)</PresentationFormat>
  <Paragraphs>38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Abadi</vt:lpstr>
      <vt:lpstr>Bebas Neue</vt:lpstr>
      <vt:lpstr>Bahiana</vt:lpstr>
      <vt:lpstr>Arial</vt:lpstr>
      <vt:lpstr>Dosis</vt:lpstr>
      <vt:lpstr>Alebrije Painting Workshop by Slidesgo</vt:lpstr>
      <vt:lpstr>Mexican folk  art</vt:lpstr>
      <vt:lpstr>Traditional mexican folk-art</vt:lpstr>
      <vt:lpstr>PowerPoint Presentation</vt:lpstr>
      <vt:lpstr>characteristics</vt:lpstr>
      <vt:lpstr>traditional subjects</vt:lpstr>
      <vt:lpstr>Sketchbook assignment: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Fairchild, Tyler</dc:creator>
  <cp:lastModifiedBy>Fairchild, Tyler</cp:lastModifiedBy>
  <cp:revision>6</cp:revision>
  <cp:lastPrinted>2026-03-11T14:39:13Z</cp:lastPrinted>
  <dcterms:modified xsi:type="dcterms:W3CDTF">2026-03-17T15:54:53Z</dcterms:modified>
</cp:coreProperties>
</file>